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22"/>
  </p:notesMasterIdLst>
  <p:handoutMasterIdLst>
    <p:handoutMasterId r:id="rId23"/>
  </p:handoutMasterIdLst>
  <p:sldIdLst>
    <p:sldId id="298" r:id="rId5"/>
    <p:sldId id="419" r:id="rId6"/>
    <p:sldId id="420" r:id="rId7"/>
    <p:sldId id="267" r:id="rId8"/>
    <p:sldId id="417" r:id="rId9"/>
    <p:sldId id="421" r:id="rId10"/>
    <p:sldId id="409" r:id="rId11"/>
    <p:sldId id="410" r:id="rId12"/>
    <p:sldId id="422" r:id="rId13"/>
    <p:sldId id="411" r:id="rId14"/>
    <p:sldId id="412" r:id="rId15"/>
    <p:sldId id="413" r:id="rId16"/>
    <p:sldId id="423" r:id="rId17"/>
    <p:sldId id="414" r:id="rId18"/>
    <p:sldId id="415" r:id="rId19"/>
    <p:sldId id="416" r:id="rId20"/>
    <p:sldId id="270" r:id="rId21"/>
  </p:sldIdLst>
  <p:sldSz cx="9906000" cy="6858000" type="A4"/>
  <p:notesSz cx="6784975" cy="985678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17">
          <p15:clr>
            <a:srgbClr val="A4A3A4"/>
          </p15:clr>
        </p15:guide>
        <p15:guide id="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4">
          <p15:clr>
            <a:srgbClr val="A4A3A4"/>
          </p15:clr>
        </p15:guide>
        <p15:guide id="2" pos="2137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0613"/>
    <a:srgbClr val="BCE4FA"/>
    <a:srgbClr val="00497B"/>
    <a:srgbClr val="DFF2FD"/>
    <a:srgbClr val="40A3D5"/>
    <a:srgbClr val="83D0F5"/>
    <a:srgbClr val="E30609"/>
    <a:srgbClr val="BCE1FA"/>
    <a:srgbClr val="989900"/>
    <a:srgbClr val="DDC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30" autoAdjust="0"/>
    <p:restoredTop sz="94629" autoAdjust="0"/>
  </p:normalViewPr>
  <p:slideViewPr>
    <p:cSldViewPr>
      <p:cViewPr varScale="1">
        <p:scale>
          <a:sx n="87" d="100"/>
          <a:sy n="87" d="100"/>
        </p:scale>
        <p:origin x="1446" y="90"/>
      </p:cViewPr>
      <p:guideLst>
        <p:guide orient="horz" pos="1117"/>
        <p:guide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3984" y="-102"/>
      </p:cViewPr>
      <p:guideLst>
        <p:guide orient="horz" pos="3104"/>
        <p:guide pos="213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CEC9C31-C05C-4D1F-9105-815942F85EE7}" type="doc">
      <dgm:prSet loTypeId="urn:microsoft.com/office/officeart/2005/8/layout/bProcess4" loCatId="process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hr-HR"/>
        </a:p>
      </dgm:t>
    </dgm:pt>
    <dgm:pt modelId="{06107920-2B20-45A7-BA10-D62EF9C01E2A}">
      <dgm:prSet phldrT="[Text]" custT="1"/>
      <dgm:spPr/>
      <dgm:t>
        <a:bodyPr/>
        <a:lstStyle/>
        <a:p>
          <a:r>
            <a:rPr lang="en-US" sz="105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Debit, Credit and Prepaid Card Issuing and Management</a:t>
          </a:r>
          <a:br>
            <a:rPr lang="en-US" sz="1050" noProof="0" dirty="0" smtClean="0">
              <a:solidFill>
                <a:schemeClr val="tx2"/>
              </a:solidFill>
              <a:latin typeface="+mn-lt"/>
              <a:cs typeface="Arial" pitchFamily="34" charset="0"/>
            </a:rPr>
          </a:br>
          <a:r>
            <a:rPr lang="en-US" sz="105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Authorizations and Transactions</a:t>
          </a:r>
          <a:endParaRPr lang="en-US" sz="1050" noProof="0" dirty="0">
            <a:solidFill>
              <a:schemeClr val="tx2"/>
            </a:solidFill>
            <a:latin typeface="+mn-lt"/>
            <a:cs typeface="Arial" pitchFamily="34" charset="0"/>
          </a:endParaRPr>
        </a:p>
      </dgm:t>
    </dgm:pt>
    <dgm:pt modelId="{68E17D48-6A81-4380-A0D3-60C9C067A157}" type="parTrans" cxnId="{E2496DEC-186C-41D3-9238-7472FEBC258C}">
      <dgm:prSet/>
      <dgm:spPr/>
      <dgm:t>
        <a:bodyPr/>
        <a:lstStyle/>
        <a:p>
          <a:endParaRPr lang="en-GB" sz="1050" noProof="0">
            <a:solidFill>
              <a:schemeClr val="tx1"/>
            </a:solidFill>
            <a:latin typeface="+mn-lt"/>
          </a:endParaRPr>
        </a:p>
      </dgm:t>
    </dgm:pt>
    <dgm:pt modelId="{387EC5F8-DF56-42AA-A5E1-65100A560FFC}" type="sibTrans" cxnId="{E2496DEC-186C-41D3-9238-7472FEBC258C}">
      <dgm:prSet/>
      <dgm:spPr/>
      <dgm:t>
        <a:bodyPr/>
        <a:lstStyle/>
        <a:p>
          <a:endParaRPr lang="en-GB" sz="1050" noProof="0">
            <a:solidFill>
              <a:schemeClr val="tx1"/>
            </a:solidFill>
            <a:latin typeface="+mn-lt"/>
          </a:endParaRPr>
        </a:p>
      </dgm:t>
    </dgm:pt>
    <dgm:pt modelId="{E59463E3-F484-4E1A-ABC8-D7157AEAB11B}">
      <dgm:prSet phldrT="[Text]" custT="1"/>
      <dgm:spPr/>
      <dgm:t>
        <a:bodyPr/>
        <a:lstStyle/>
        <a:p>
          <a:r>
            <a:rPr lang="en-US" sz="105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ATM and EFTPOS Terminal Management</a:t>
          </a:r>
          <a:br>
            <a:rPr lang="en-US" sz="1050" noProof="0" dirty="0" smtClean="0">
              <a:solidFill>
                <a:schemeClr val="tx2"/>
              </a:solidFill>
              <a:latin typeface="+mn-lt"/>
              <a:cs typeface="Arial" pitchFamily="34" charset="0"/>
            </a:rPr>
          </a:br>
          <a:r>
            <a:rPr lang="en-US" sz="105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Terminal Network Monitoring</a:t>
          </a:r>
          <a:endParaRPr lang="en-US" sz="1050" noProof="0" dirty="0">
            <a:solidFill>
              <a:schemeClr val="tx2"/>
            </a:solidFill>
            <a:latin typeface="+mn-lt"/>
            <a:cs typeface="Arial" pitchFamily="34" charset="0"/>
          </a:endParaRPr>
        </a:p>
      </dgm:t>
    </dgm:pt>
    <dgm:pt modelId="{CD81C7DA-3CF8-4392-B282-A8D3784D434F}" type="parTrans" cxnId="{B601514D-43BA-4268-828A-3CDAB610D631}">
      <dgm:prSet/>
      <dgm:spPr/>
      <dgm:t>
        <a:bodyPr/>
        <a:lstStyle/>
        <a:p>
          <a:endParaRPr lang="en-GB" sz="1050" noProof="0">
            <a:solidFill>
              <a:schemeClr val="tx1"/>
            </a:solidFill>
            <a:latin typeface="+mn-lt"/>
          </a:endParaRPr>
        </a:p>
      </dgm:t>
    </dgm:pt>
    <dgm:pt modelId="{E9A971BA-2312-41EC-AACF-37A8C2A2C921}" type="sibTrans" cxnId="{B601514D-43BA-4268-828A-3CDAB610D631}">
      <dgm:prSet/>
      <dgm:spPr/>
      <dgm:t>
        <a:bodyPr/>
        <a:lstStyle/>
        <a:p>
          <a:endParaRPr lang="en-GB" sz="1050" noProof="0">
            <a:solidFill>
              <a:schemeClr val="tx1"/>
            </a:solidFill>
            <a:latin typeface="+mn-lt"/>
          </a:endParaRPr>
        </a:p>
      </dgm:t>
    </dgm:pt>
    <dgm:pt modelId="{922F6DD0-4B17-4C31-A145-DB9614E2AE68}">
      <dgm:prSet phldrT="[Text]" custT="1"/>
      <dgm:spPr/>
      <dgm:t>
        <a:bodyPr/>
        <a:lstStyle/>
        <a:p>
          <a:r>
            <a:rPr lang="en-US" sz="105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Fraud Monitoring</a:t>
          </a:r>
          <a:br>
            <a:rPr lang="en-US" sz="1050" noProof="0" dirty="0" smtClean="0">
              <a:solidFill>
                <a:schemeClr val="tx2"/>
              </a:solidFill>
              <a:latin typeface="+mn-lt"/>
              <a:cs typeface="Arial" pitchFamily="34" charset="0"/>
            </a:rPr>
          </a:br>
          <a:r>
            <a:rPr lang="en-US" sz="105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Chargeback</a:t>
          </a:r>
        </a:p>
        <a:p>
          <a:r>
            <a:rPr lang="en-US" sz="105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Reporting</a:t>
          </a:r>
          <a:br>
            <a:rPr lang="en-US" sz="1050" noProof="0" dirty="0" smtClean="0">
              <a:solidFill>
                <a:schemeClr val="tx2"/>
              </a:solidFill>
              <a:latin typeface="+mn-lt"/>
              <a:cs typeface="Arial" pitchFamily="34" charset="0"/>
            </a:rPr>
          </a:br>
          <a:r>
            <a:rPr lang="en-US" sz="105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Archiving</a:t>
          </a:r>
          <a:endParaRPr lang="en-US" sz="1050" noProof="0" dirty="0">
            <a:solidFill>
              <a:schemeClr val="tx2"/>
            </a:solidFill>
            <a:latin typeface="+mn-lt"/>
            <a:cs typeface="Arial" pitchFamily="34" charset="0"/>
          </a:endParaRPr>
        </a:p>
      </dgm:t>
    </dgm:pt>
    <dgm:pt modelId="{DADFBF07-8184-4D4C-B2B7-E19196865802}" type="parTrans" cxnId="{B249CCF0-2981-4A6E-9C0F-565124C05929}">
      <dgm:prSet/>
      <dgm:spPr/>
      <dgm:t>
        <a:bodyPr/>
        <a:lstStyle/>
        <a:p>
          <a:endParaRPr lang="en-GB" sz="1050" noProof="0">
            <a:solidFill>
              <a:schemeClr val="tx1"/>
            </a:solidFill>
            <a:latin typeface="+mn-lt"/>
          </a:endParaRPr>
        </a:p>
      </dgm:t>
    </dgm:pt>
    <dgm:pt modelId="{6CB9020B-B603-46CC-AE23-90D5104B2AA0}" type="sibTrans" cxnId="{B249CCF0-2981-4A6E-9C0F-565124C05929}">
      <dgm:prSet/>
      <dgm:spPr/>
      <dgm:t>
        <a:bodyPr/>
        <a:lstStyle/>
        <a:p>
          <a:endParaRPr lang="en-GB" sz="1050" noProof="0">
            <a:solidFill>
              <a:schemeClr val="tx1"/>
            </a:solidFill>
            <a:latin typeface="+mn-lt"/>
          </a:endParaRPr>
        </a:p>
      </dgm:t>
    </dgm:pt>
    <dgm:pt modelId="{C21637E6-D5F6-48BC-92B1-A79BD8F2BB81}">
      <dgm:prSet phldrT="[Text]" custT="1"/>
      <dgm:spPr/>
      <dgm:t>
        <a:bodyPr/>
        <a:lstStyle/>
        <a:p>
          <a:r>
            <a:rPr lang="en-US" sz="105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Project Management</a:t>
          </a:r>
          <a:endParaRPr lang="en-US" sz="1050" noProof="0" dirty="0">
            <a:solidFill>
              <a:schemeClr val="tx2"/>
            </a:solidFill>
            <a:latin typeface="+mn-lt"/>
            <a:cs typeface="Arial" pitchFamily="34" charset="0"/>
          </a:endParaRPr>
        </a:p>
      </dgm:t>
    </dgm:pt>
    <dgm:pt modelId="{2CBE1C6B-03BF-436E-A1A7-EBD22CB461DD}" type="parTrans" cxnId="{1CEAD18B-DE9F-4605-8AC5-D478FFF519F5}">
      <dgm:prSet/>
      <dgm:spPr/>
      <dgm:t>
        <a:bodyPr/>
        <a:lstStyle/>
        <a:p>
          <a:endParaRPr lang="en-GB" sz="1050" noProof="0">
            <a:solidFill>
              <a:schemeClr val="tx1"/>
            </a:solidFill>
            <a:latin typeface="+mn-lt"/>
          </a:endParaRPr>
        </a:p>
      </dgm:t>
    </dgm:pt>
    <dgm:pt modelId="{5D2B918D-D296-4B99-A32B-DDF3AD0F20E6}" type="sibTrans" cxnId="{1CEAD18B-DE9F-4605-8AC5-D478FFF519F5}">
      <dgm:prSet/>
      <dgm:spPr/>
      <dgm:t>
        <a:bodyPr/>
        <a:lstStyle/>
        <a:p>
          <a:endParaRPr lang="en-GB" sz="1050" noProof="0">
            <a:solidFill>
              <a:schemeClr val="tx1"/>
            </a:solidFill>
            <a:latin typeface="+mn-lt"/>
          </a:endParaRPr>
        </a:p>
      </dgm:t>
    </dgm:pt>
    <dgm:pt modelId="{4D099B50-8CD7-45F1-B824-577720346CA3}">
      <dgm:prSet custT="1"/>
      <dgm:spPr/>
      <dgm:t>
        <a:bodyPr/>
        <a:lstStyle/>
        <a:p>
          <a:r>
            <a:rPr lang="en-US" sz="105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Internet and Mobile Payments</a:t>
          </a:r>
          <a:br>
            <a:rPr lang="en-US" sz="1050" noProof="0" dirty="0" smtClean="0">
              <a:solidFill>
                <a:schemeClr val="tx2"/>
              </a:solidFill>
              <a:latin typeface="+mn-lt"/>
              <a:cs typeface="Arial" pitchFamily="34" charset="0"/>
            </a:rPr>
          </a:br>
          <a:r>
            <a:rPr lang="en-US" sz="105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MBSMS</a:t>
          </a:r>
          <a:br>
            <a:rPr lang="en-US" sz="1050" noProof="0" dirty="0" smtClean="0">
              <a:solidFill>
                <a:schemeClr val="tx2"/>
              </a:solidFill>
              <a:latin typeface="+mn-lt"/>
              <a:cs typeface="Arial" pitchFamily="34" charset="0"/>
            </a:rPr>
          </a:br>
          <a:r>
            <a:rPr lang="en-US" sz="105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Voucher Sale on ATMs</a:t>
          </a:r>
          <a:endParaRPr lang="en-US" sz="1050" noProof="0" dirty="0">
            <a:solidFill>
              <a:schemeClr val="tx2"/>
            </a:solidFill>
            <a:latin typeface="+mn-lt"/>
            <a:cs typeface="Arial" pitchFamily="34" charset="0"/>
          </a:endParaRPr>
        </a:p>
      </dgm:t>
    </dgm:pt>
    <dgm:pt modelId="{E0B50F1F-DD27-440C-9C61-BC1AE869A6A0}" type="parTrans" cxnId="{5673A010-2FFC-49E7-ADB9-585065ED57A4}">
      <dgm:prSet/>
      <dgm:spPr/>
      <dgm:t>
        <a:bodyPr/>
        <a:lstStyle/>
        <a:p>
          <a:endParaRPr lang="en-GB" sz="1050" noProof="0">
            <a:solidFill>
              <a:schemeClr val="tx1"/>
            </a:solidFill>
            <a:latin typeface="+mn-lt"/>
          </a:endParaRPr>
        </a:p>
      </dgm:t>
    </dgm:pt>
    <dgm:pt modelId="{EEC5ED12-34ED-42EA-80F3-56FBB628AFEA}" type="sibTrans" cxnId="{5673A010-2FFC-49E7-ADB9-585065ED57A4}">
      <dgm:prSet/>
      <dgm:spPr/>
      <dgm:t>
        <a:bodyPr/>
        <a:lstStyle/>
        <a:p>
          <a:endParaRPr lang="en-GB" sz="1050" noProof="0">
            <a:solidFill>
              <a:schemeClr val="tx1"/>
            </a:solidFill>
            <a:latin typeface="+mn-lt"/>
          </a:endParaRPr>
        </a:p>
      </dgm:t>
    </dgm:pt>
    <dgm:pt modelId="{5048E0B0-0833-4BC9-B109-075B9635E9F4}">
      <dgm:prSet custT="1"/>
      <dgm:spPr/>
      <dgm:t>
        <a:bodyPr/>
        <a:lstStyle/>
        <a:p>
          <a:r>
            <a:rPr lang="en-US" sz="105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Consulting Services</a:t>
          </a:r>
        </a:p>
        <a:p>
          <a:r>
            <a:rPr lang="en-US" sz="105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&amp;</a:t>
          </a:r>
          <a:br>
            <a:rPr lang="en-US" sz="1050" noProof="0" dirty="0" smtClean="0">
              <a:solidFill>
                <a:schemeClr val="tx2"/>
              </a:solidFill>
              <a:latin typeface="+mn-lt"/>
              <a:cs typeface="Arial" pitchFamily="34" charset="0"/>
            </a:rPr>
          </a:br>
          <a:r>
            <a:rPr lang="en-US" sz="105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Training</a:t>
          </a:r>
          <a:endParaRPr lang="en-US" sz="1050" noProof="0" dirty="0">
            <a:solidFill>
              <a:schemeClr val="tx2"/>
            </a:solidFill>
            <a:latin typeface="+mn-lt"/>
          </a:endParaRPr>
        </a:p>
      </dgm:t>
    </dgm:pt>
    <dgm:pt modelId="{5AA59F15-E4B0-48D9-9FFA-3B5CE813F6B2}" type="parTrans" cxnId="{3F7B9E32-2D0B-40BE-9F6D-25854FC86E88}">
      <dgm:prSet/>
      <dgm:spPr/>
      <dgm:t>
        <a:bodyPr/>
        <a:lstStyle/>
        <a:p>
          <a:endParaRPr lang="en-GB" sz="1050" noProof="0">
            <a:solidFill>
              <a:schemeClr val="tx1"/>
            </a:solidFill>
            <a:latin typeface="+mn-lt"/>
          </a:endParaRPr>
        </a:p>
      </dgm:t>
    </dgm:pt>
    <dgm:pt modelId="{B14AC41F-F98C-48F2-9BE0-7323A31F80A8}" type="sibTrans" cxnId="{3F7B9E32-2D0B-40BE-9F6D-25854FC86E88}">
      <dgm:prSet/>
      <dgm:spPr/>
      <dgm:t>
        <a:bodyPr/>
        <a:lstStyle/>
        <a:p>
          <a:endParaRPr lang="en-GB" sz="1050" noProof="0">
            <a:solidFill>
              <a:schemeClr val="tx1"/>
            </a:solidFill>
            <a:latin typeface="+mn-lt"/>
          </a:endParaRPr>
        </a:p>
      </dgm:t>
    </dgm:pt>
    <dgm:pt modelId="{2FCAD51A-B710-489C-8FF0-E8D8EA98CC27}">
      <dgm:prSet custT="1"/>
      <dgm:spPr/>
      <dgm:t>
        <a:bodyPr/>
        <a:lstStyle/>
        <a:p>
          <a:r>
            <a:rPr lang="en-US" sz="1050" noProof="0" dirty="0" smtClean="0">
              <a:solidFill>
                <a:schemeClr val="tx2"/>
              </a:solidFill>
              <a:latin typeface="+mn-lt"/>
            </a:rPr>
            <a:t>Innovation: </a:t>
          </a:r>
        </a:p>
        <a:p>
          <a:r>
            <a:rPr lang="en-US" sz="1050" noProof="0" dirty="0" smtClean="0">
              <a:solidFill>
                <a:schemeClr val="tx2"/>
              </a:solidFill>
              <a:latin typeface="+mn-lt"/>
            </a:rPr>
            <a:t>Display Cards</a:t>
          </a:r>
        </a:p>
        <a:p>
          <a:r>
            <a:rPr lang="en-US" sz="1050" noProof="0" dirty="0" smtClean="0">
              <a:solidFill>
                <a:schemeClr val="tx2"/>
              </a:solidFill>
              <a:latin typeface="+mn-lt"/>
            </a:rPr>
            <a:t>Contactless</a:t>
          </a:r>
        </a:p>
        <a:p>
          <a:r>
            <a:rPr lang="en-US" sz="1050" noProof="0" dirty="0" smtClean="0">
              <a:solidFill>
                <a:schemeClr val="tx2"/>
              </a:solidFill>
              <a:latin typeface="+mn-lt"/>
            </a:rPr>
            <a:t>NFC</a:t>
          </a:r>
          <a:endParaRPr lang="en-US" sz="1050" noProof="0" dirty="0">
            <a:solidFill>
              <a:schemeClr val="tx2"/>
            </a:solidFill>
            <a:latin typeface="+mn-lt"/>
          </a:endParaRPr>
        </a:p>
      </dgm:t>
    </dgm:pt>
    <dgm:pt modelId="{831E8CB8-E2E4-48DE-A088-919AECA21E68}" type="parTrans" cxnId="{C6D4FFD6-C108-4F3F-8ECD-FD2323FCE1CD}">
      <dgm:prSet/>
      <dgm:spPr/>
      <dgm:t>
        <a:bodyPr/>
        <a:lstStyle/>
        <a:p>
          <a:endParaRPr lang="en-US" sz="1050"/>
        </a:p>
      </dgm:t>
    </dgm:pt>
    <dgm:pt modelId="{CFEF2B1A-B9EA-40B9-BEEF-164F6A8FF9A3}" type="sibTrans" cxnId="{C6D4FFD6-C108-4F3F-8ECD-FD2323FCE1CD}">
      <dgm:prSet/>
      <dgm:spPr/>
      <dgm:t>
        <a:bodyPr/>
        <a:lstStyle/>
        <a:p>
          <a:endParaRPr lang="en-US" sz="1050"/>
        </a:p>
      </dgm:t>
    </dgm:pt>
    <dgm:pt modelId="{8D939DDD-F8DD-4301-BCC3-B022AC57DA06}">
      <dgm:prSet phldrT="[Text]" custT="1"/>
      <dgm:spPr/>
      <dgm:t>
        <a:bodyPr/>
        <a:lstStyle/>
        <a:p>
          <a:r>
            <a:rPr lang="en-US" sz="105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Processing</a:t>
          </a:r>
        </a:p>
        <a:p>
          <a:r>
            <a:rPr lang="en-US" sz="105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&amp;</a:t>
          </a:r>
          <a:br>
            <a:rPr lang="en-US" sz="1050" noProof="0" dirty="0" smtClean="0">
              <a:solidFill>
                <a:schemeClr val="tx2"/>
              </a:solidFill>
              <a:latin typeface="+mn-lt"/>
              <a:cs typeface="Arial" pitchFamily="34" charset="0"/>
            </a:rPr>
          </a:br>
          <a:r>
            <a:rPr lang="en-US" sz="105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Clearing</a:t>
          </a:r>
          <a:endParaRPr lang="en-US" sz="1050" noProof="0" dirty="0">
            <a:solidFill>
              <a:schemeClr val="tx2"/>
            </a:solidFill>
            <a:latin typeface="+mn-lt"/>
            <a:cs typeface="Arial" pitchFamily="34" charset="0"/>
          </a:endParaRPr>
        </a:p>
      </dgm:t>
    </dgm:pt>
    <dgm:pt modelId="{47DEFC0B-268D-4691-AB41-03BD606F86C0}" type="parTrans" cxnId="{1C638F92-E477-4718-BF5B-9B1770C182D8}">
      <dgm:prSet/>
      <dgm:spPr/>
      <dgm:t>
        <a:bodyPr/>
        <a:lstStyle/>
        <a:p>
          <a:endParaRPr lang="en-US"/>
        </a:p>
      </dgm:t>
    </dgm:pt>
    <dgm:pt modelId="{B5E45A9D-8962-4C1E-B5DF-34BB34CB6D7E}" type="sibTrans" cxnId="{1C638F92-E477-4718-BF5B-9B1770C182D8}">
      <dgm:prSet/>
      <dgm:spPr/>
      <dgm:t>
        <a:bodyPr/>
        <a:lstStyle/>
        <a:p>
          <a:endParaRPr lang="en-US"/>
        </a:p>
      </dgm:t>
    </dgm:pt>
    <dgm:pt modelId="{EE1F1EA4-5554-435A-B1A3-2FD03B76BD2E}" type="pres">
      <dgm:prSet presAssocID="{1CEC9C31-C05C-4D1F-9105-815942F85EE7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25836218-43A7-40FC-943A-B92DFB334E0E}" type="pres">
      <dgm:prSet presAssocID="{06107920-2B20-45A7-BA10-D62EF9C01E2A}" presName="compNode" presStyleCnt="0"/>
      <dgm:spPr/>
      <dgm:t>
        <a:bodyPr/>
        <a:lstStyle/>
        <a:p>
          <a:endParaRPr lang="en-US"/>
        </a:p>
      </dgm:t>
    </dgm:pt>
    <dgm:pt modelId="{193E2645-14C3-4616-BA3C-C4FC1E8AD713}" type="pres">
      <dgm:prSet presAssocID="{06107920-2B20-45A7-BA10-D62EF9C01E2A}" presName="dummyConnPt" presStyleCnt="0"/>
      <dgm:spPr/>
      <dgm:t>
        <a:bodyPr/>
        <a:lstStyle/>
        <a:p>
          <a:endParaRPr lang="en-US"/>
        </a:p>
      </dgm:t>
    </dgm:pt>
    <dgm:pt modelId="{747862BB-BFEB-4E0E-AD16-A064B412F2FB}" type="pres">
      <dgm:prSet presAssocID="{06107920-2B20-45A7-BA10-D62EF9C01E2A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5C4CA1-6430-4F92-B85F-CCCFCDD885CD}" type="pres">
      <dgm:prSet presAssocID="{387EC5F8-DF56-42AA-A5E1-65100A560FFC}" presName="sibTrans" presStyleLbl="bgSibTrans2D1" presStyleIdx="0" presStyleCnt="7"/>
      <dgm:spPr/>
      <dgm:t>
        <a:bodyPr/>
        <a:lstStyle/>
        <a:p>
          <a:endParaRPr lang="en-US"/>
        </a:p>
      </dgm:t>
    </dgm:pt>
    <dgm:pt modelId="{4C243E34-3678-41D2-AD4E-9F148D3A62D4}" type="pres">
      <dgm:prSet presAssocID="{E59463E3-F484-4E1A-ABC8-D7157AEAB11B}" presName="compNode" presStyleCnt="0"/>
      <dgm:spPr/>
      <dgm:t>
        <a:bodyPr/>
        <a:lstStyle/>
        <a:p>
          <a:endParaRPr lang="en-US"/>
        </a:p>
      </dgm:t>
    </dgm:pt>
    <dgm:pt modelId="{4B5252CA-4E93-4819-A656-947064FCB28F}" type="pres">
      <dgm:prSet presAssocID="{E59463E3-F484-4E1A-ABC8-D7157AEAB11B}" presName="dummyConnPt" presStyleCnt="0"/>
      <dgm:spPr/>
      <dgm:t>
        <a:bodyPr/>
        <a:lstStyle/>
        <a:p>
          <a:endParaRPr lang="en-US"/>
        </a:p>
      </dgm:t>
    </dgm:pt>
    <dgm:pt modelId="{A3E2DF43-8DA1-482D-A688-1B9F750392C6}" type="pres">
      <dgm:prSet presAssocID="{E59463E3-F484-4E1A-ABC8-D7157AEAB11B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9624068-ED50-44C4-8A72-DB75B55B9DF9}" type="pres">
      <dgm:prSet presAssocID="{E9A971BA-2312-41EC-AACF-37A8C2A2C921}" presName="sibTrans" presStyleLbl="bgSibTrans2D1" presStyleIdx="1" presStyleCnt="7"/>
      <dgm:spPr/>
      <dgm:t>
        <a:bodyPr/>
        <a:lstStyle/>
        <a:p>
          <a:endParaRPr lang="en-US"/>
        </a:p>
      </dgm:t>
    </dgm:pt>
    <dgm:pt modelId="{13F3417B-7B61-4798-AE99-BE367B3BE954}" type="pres">
      <dgm:prSet presAssocID="{8D939DDD-F8DD-4301-BCC3-B022AC57DA06}" presName="compNode" presStyleCnt="0"/>
      <dgm:spPr/>
    </dgm:pt>
    <dgm:pt modelId="{B01E6CED-490D-4CC5-B9E5-C02BDF0AAAE8}" type="pres">
      <dgm:prSet presAssocID="{8D939DDD-F8DD-4301-BCC3-B022AC57DA06}" presName="dummyConnPt" presStyleCnt="0"/>
      <dgm:spPr/>
    </dgm:pt>
    <dgm:pt modelId="{CB03D30E-CB5F-4AD3-A60B-87822DABCF96}" type="pres">
      <dgm:prSet presAssocID="{8D939DDD-F8DD-4301-BCC3-B022AC57DA06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05329B-BF09-402A-8F6C-6849EA9FD62C}" type="pres">
      <dgm:prSet presAssocID="{B5E45A9D-8962-4C1E-B5DF-34BB34CB6D7E}" presName="sibTrans" presStyleLbl="bgSibTrans2D1" presStyleIdx="2" presStyleCnt="7"/>
      <dgm:spPr/>
      <dgm:t>
        <a:bodyPr/>
        <a:lstStyle/>
        <a:p>
          <a:endParaRPr lang="en-US"/>
        </a:p>
      </dgm:t>
    </dgm:pt>
    <dgm:pt modelId="{EA0E2FD7-D2E5-412A-BC4A-C9BF36593EC1}" type="pres">
      <dgm:prSet presAssocID="{922F6DD0-4B17-4C31-A145-DB9614E2AE68}" presName="compNode" presStyleCnt="0"/>
      <dgm:spPr/>
      <dgm:t>
        <a:bodyPr/>
        <a:lstStyle/>
        <a:p>
          <a:endParaRPr lang="en-US"/>
        </a:p>
      </dgm:t>
    </dgm:pt>
    <dgm:pt modelId="{31E7BCF8-2C4C-4BB5-A8AB-261BF19AAF2C}" type="pres">
      <dgm:prSet presAssocID="{922F6DD0-4B17-4C31-A145-DB9614E2AE68}" presName="dummyConnPt" presStyleCnt="0"/>
      <dgm:spPr/>
      <dgm:t>
        <a:bodyPr/>
        <a:lstStyle/>
        <a:p>
          <a:endParaRPr lang="en-US"/>
        </a:p>
      </dgm:t>
    </dgm:pt>
    <dgm:pt modelId="{E12142C4-BAE7-4590-83FA-AFE5C2E32CE1}" type="pres">
      <dgm:prSet presAssocID="{922F6DD0-4B17-4C31-A145-DB9614E2AE68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C1DF50-30FF-478F-919A-7EB07A615B89}" type="pres">
      <dgm:prSet presAssocID="{6CB9020B-B603-46CC-AE23-90D5104B2AA0}" presName="sibTrans" presStyleLbl="bgSibTrans2D1" presStyleIdx="3" presStyleCnt="7"/>
      <dgm:spPr/>
      <dgm:t>
        <a:bodyPr/>
        <a:lstStyle/>
        <a:p>
          <a:endParaRPr lang="en-US"/>
        </a:p>
      </dgm:t>
    </dgm:pt>
    <dgm:pt modelId="{C371BFC5-D80F-4A7A-8830-625F2D82A841}" type="pres">
      <dgm:prSet presAssocID="{4D099B50-8CD7-45F1-B824-577720346CA3}" presName="compNode" presStyleCnt="0"/>
      <dgm:spPr/>
      <dgm:t>
        <a:bodyPr/>
        <a:lstStyle/>
        <a:p>
          <a:endParaRPr lang="en-US"/>
        </a:p>
      </dgm:t>
    </dgm:pt>
    <dgm:pt modelId="{B3517BF1-3C6A-488E-B711-F378B9732535}" type="pres">
      <dgm:prSet presAssocID="{4D099B50-8CD7-45F1-B824-577720346CA3}" presName="dummyConnPt" presStyleCnt="0"/>
      <dgm:spPr/>
      <dgm:t>
        <a:bodyPr/>
        <a:lstStyle/>
        <a:p>
          <a:endParaRPr lang="en-US"/>
        </a:p>
      </dgm:t>
    </dgm:pt>
    <dgm:pt modelId="{4B91FEA2-5360-4580-B007-D88FF68965F4}" type="pres">
      <dgm:prSet presAssocID="{4D099B50-8CD7-45F1-B824-577720346CA3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C14EA0-99B2-4A44-BE46-E987B4B205D3}" type="pres">
      <dgm:prSet presAssocID="{EEC5ED12-34ED-42EA-80F3-56FBB628AFEA}" presName="sibTrans" presStyleLbl="bgSibTrans2D1" presStyleIdx="4" presStyleCnt="7"/>
      <dgm:spPr/>
      <dgm:t>
        <a:bodyPr/>
        <a:lstStyle/>
        <a:p>
          <a:endParaRPr lang="en-US"/>
        </a:p>
      </dgm:t>
    </dgm:pt>
    <dgm:pt modelId="{8937BF48-C2B3-4C7D-B678-2F82C474A6DF}" type="pres">
      <dgm:prSet presAssocID="{C21637E6-D5F6-48BC-92B1-A79BD8F2BB81}" presName="compNode" presStyleCnt="0"/>
      <dgm:spPr/>
      <dgm:t>
        <a:bodyPr/>
        <a:lstStyle/>
        <a:p>
          <a:endParaRPr lang="en-US"/>
        </a:p>
      </dgm:t>
    </dgm:pt>
    <dgm:pt modelId="{45B49879-C66C-46D9-A2B0-4E0AC3D2FBB5}" type="pres">
      <dgm:prSet presAssocID="{C21637E6-D5F6-48BC-92B1-A79BD8F2BB81}" presName="dummyConnPt" presStyleCnt="0"/>
      <dgm:spPr/>
      <dgm:t>
        <a:bodyPr/>
        <a:lstStyle/>
        <a:p>
          <a:endParaRPr lang="en-US"/>
        </a:p>
      </dgm:t>
    </dgm:pt>
    <dgm:pt modelId="{0AE0044C-088D-4096-BCFF-A03998A31A94}" type="pres">
      <dgm:prSet presAssocID="{C21637E6-D5F6-48BC-92B1-A79BD8F2BB81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C2F54C-61A9-4C79-A1AA-BC8EB4CF1931}" type="pres">
      <dgm:prSet presAssocID="{5D2B918D-D296-4B99-A32B-DDF3AD0F20E6}" presName="sibTrans" presStyleLbl="bgSibTrans2D1" presStyleIdx="5" presStyleCnt="7"/>
      <dgm:spPr/>
      <dgm:t>
        <a:bodyPr/>
        <a:lstStyle/>
        <a:p>
          <a:endParaRPr lang="en-US"/>
        </a:p>
      </dgm:t>
    </dgm:pt>
    <dgm:pt modelId="{E14218DB-4D0E-4813-8A0C-D4AC50F34173}" type="pres">
      <dgm:prSet presAssocID="{5048E0B0-0833-4BC9-B109-075B9635E9F4}" presName="compNode" presStyleCnt="0"/>
      <dgm:spPr/>
      <dgm:t>
        <a:bodyPr/>
        <a:lstStyle/>
        <a:p>
          <a:endParaRPr lang="en-US"/>
        </a:p>
      </dgm:t>
    </dgm:pt>
    <dgm:pt modelId="{6B3BF136-B575-48B1-A7CD-6FA3FEED7E91}" type="pres">
      <dgm:prSet presAssocID="{5048E0B0-0833-4BC9-B109-075B9635E9F4}" presName="dummyConnPt" presStyleCnt="0"/>
      <dgm:spPr/>
      <dgm:t>
        <a:bodyPr/>
        <a:lstStyle/>
        <a:p>
          <a:endParaRPr lang="en-US"/>
        </a:p>
      </dgm:t>
    </dgm:pt>
    <dgm:pt modelId="{6BAC0D7A-755A-4487-B8B4-D4A54D2FD73E}" type="pres">
      <dgm:prSet presAssocID="{5048E0B0-0833-4BC9-B109-075B9635E9F4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822441-FFAB-4AB9-90E0-3BA63743C8AA}" type="pres">
      <dgm:prSet presAssocID="{B14AC41F-F98C-48F2-9BE0-7323A31F80A8}" presName="sibTrans" presStyleLbl="bgSibTrans2D1" presStyleIdx="6" presStyleCnt="7"/>
      <dgm:spPr/>
      <dgm:t>
        <a:bodyPr/>
        <a:lstStyle/>
        <a:p>
          <a:endParaRPr lang="en-US"/>
        </a:p>
      </dgm:t>
    </dgm:pt>
    <dgm:pt modelId="{D14422C6-4DF1-42D9-AD9A-053E87161CFC}" type="pres">
      <dgm:prSet presAssocID="{2FCAD51A-B710-489C-8FF0-E8D8EA98CC27}" presName="compNode" presStyleCnt="0"/>
      <dgm:spPr/>
    </dgm:pt>
    <dgm:pt modelId="{7959499F-B3AD-4232-914E-0AC0DF375037}" type="pres">
      <dgm:prSet presAssocID="{2FCAD51A-B710-489C-8FF0-E8D8EA98CC27}" presName="dummyConnPt" presStyleCnt="0"/>
      <dgm:spPr/>
    </dgm:pt>
    <dgm:pt modelId="{B453ECF3-E6F0-46A6-92E8-16895093BEFC}" type="pres">
      <dgm:prSet presAssocID="{2FCAD51A-B710-489C-8FF0-E8D8EA98CC27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2496DEC-186C-41D3-9238-7472FEBC258C}" srcId="{1CEC9C31-C05C-4D1F-9105-815942F85EE7}" destId="{06107920-2B20-45A7-BA10-D62EF9C01E2A}" srcOrd="0" destOrd="0" parTransId="{68E17D48-6A81-4380-A0D3-60C9C067A157}" sibTransId="{387EC5F8-DF56-42AA-A5E1-65100A560FFC}"/>
    <dgm:cxn modelId="{3F7B9E32-2D0B-40BE-9F6D-25854FC86E88}" srcId="{1CEC9C31-C05C-4D1F-9105-815942F85EE7}" destId="{5048E0B0-0833-4BC9-B109-075B9635E9F4}" srcOrd="6" destOrd="0" parTransId="{5AA59F15-E4B0-48D9-9FFA-3B5CE813F6B2}" sibTransId="{B14AC41F-F98C-48F2-9BE0-7323A31F80A8}"/>
    <dgm:cxn modelId="{C6D4FFD6-C108-4F3F-8ECD-FD2323FCE1CD}" srcId="{1CEC9C31-C05C-4D1F-9105-815942F85EE7}" destId="{2FCAD51A-B710-489C-8FF0-E8D8EA98CC27}" srcOrd="7" destOrd="0" parTransId="{831E8CB8-E2E4-48DE-A088-919AECA21E68}" sibTransId="{CFEF2B1A-B9EA-40B9-BEEF-164F6A8FF9A3}"/>
    <dgm:cxn modelId="{F650D84D-C040-48F2-BD47-F67E0F9BC43D}" type="presOf" srcId="{2FCAD51A-B710-489C-8FF0-E8D8EA98CC27}" destId="{B453ECF3-E6F0-46A6-92E8-16895093BEFC}" srcOrd="0" destOrd="0" presId="urn:microsoft.com/office/officeart/2005/8/layout/bProcess4"/>
    <dgm:cxn modelId="{5673A010-2FFC-49E7-ADB9-585065ED57A4}" srcId="{1CEC9C31-C05C-4D1F-9105-815942F85EE7}" destId="{4D099B50-8CD7-45F1-B824-577720346CA3}" srcOrd="4" destOrd="0" parTransId="{E0B50F1F-DD27-440C-9C61-BC1AE869A6A0}" sibTransId="{EEC5ED12-34ED-42EA-80F3-56FBB628AFEA}"/>
    <dgm:cxn modelId="{1BB96A54-78C5-4381-ABE2-D207C053E518}" type="presOf" srcId="{06107920-2B20-45A7-BA10-D62EF9C01E2A}" destId="{747862BB-BFEB-4E0E-AD16-A064B412F2FB}" srcOrd="0" destOrd="0" presId="urn:microsoft.com/office/officeart/2005/8/layout/bProcess4"/>
    <dgm:cxn modelId="{DD5691EA-A1B4-4725-8B7A-AC301726EA5B}" type="presOf" srcId="{1CEC9C31-C05C-4D1F-9105-815942F85EE7}" destId="{EE1F1EA4-5554-435A-B1A3-2FD03B76BD2E}" srcOrd="0" destOrd="0" presId="urn:microsoft.com/office/officeart/2005/8/layout/bProcess4"/>
    <dgm:cxn modelId="{1CEAD18B-DE9F-4605-8AC5-D478FFF519F5}" srcId="{1CEC9C31-C05C-4D1F-9105-815942F85EE7}" destId="{C21637E6-D5F6-48BC-92B1-A79BD8F2BB81}" srcOrd="5" destOrd="0" parTransId="{2CBE1C6B-03BF-436E-A1A7-EBD22CB461DD}" sibTransId="{5D2B918D-D296-4B99-A32B-DDF3AD0F20E6}"/>
    <dgm:cxn modelId="{AEF7734E-7598-4B35-958A-0A33080DC68C}" type="presOf" srcId="{6CB9020B-B603-46CC-AE23-90D5104B2AA0}" destId="{CFC1DF50-30FF-478F-919A-7EB07A615B89}" srcOrd="0" destOrd="0" presId="urn:microsoft.com/office/officeart/2005/8/layout/bProcess4"/>
    <dgm:cxn modelId="{F151B25C-4F77-4CC0-A80D-F690A8F09663}" type="presOf" srcId="{C21637E6-D5F6-48BC-92B1-A79BD8F2BB81}" destId="{0AE0044C-088D-4096-BCFF-A03998A31A94}" srcOrd="0" destOrd="0" presId="urn:microsoft.com/office/officeart/2005/8/layout/bProcess4"/>
    <dgm:cxn modelId="{B249CCF0-2981-4A6E-9C0F-565124C05929}" srcId="{1CEC9C31-C05C-4D1F-9105-815942F85EE7}" destId="{922F6DD0-4B17-4C31-A145-DB9614E2AE68}" srcOrd="3" destOrd="0" parTransId="{DADFBF07-8184-4D4C-B2B7-E19196865802}" sibTransId="{6CB9020B-B603-46CC-AE23-90D5104B2AA0}"/>
    <dgm:cxn modelId="{47EC4B4D-F0E9-4F11-9D4F-2729B48F7B1C}" type="presOf" srcId="{5D2B918D-D296-4B99-A32B-DDF3AD0F20E6}" destId="{A5C2F54C-61A9-4C79-A1AA-BC8EB4CF1931}" srcOrd="0" destOrd="0" presId="urn:microsoft.com/office/officeart/2005/8/layout/bProcess4"/>
    <dgm:cxn modelId="{32FFF75D-13EA-4E5E-957A-8B2CB926FEF0}" type="presOf" srcId="{922F6DD0-4B17-4C31-A145-DB9614E2AE68}" destId="{E12142C4-BAE7-4590-83FA-AFE5C2E32CE1}" srcOrd="0" destOrd="0" presId="urn:microsoft.com/office/officeart/2005/8/layout/bProcess4"/>
    <dgm:cxn modelId="{4004CB09-49F9-49AE-B16C-92A9FDD5F219}" type="presOf" srcId="{8D939DDD-F8DD-4301-BCC3-B022AC57DA06}" destId="{CB03D30E-CB5F-4AD3-A60B-87822DABCF96}" srcOrd="0" destOrd="0" presId="urn:microsoft.com/office/officeart/2005/8/layout/bProcess4"/>
    <dgm:cxn modelId="{0ADEDB18-DDFC-4199-B89C-CA453AEA4FBE}" type="presOf" srcId="{E9A971BA-2312-41EC-AACF-37A8C2A2C921}" destId="{29624068-ED50-44C4-8A72-DB75B55B9DF9}" srcOrd="0" destOrd="0" presId="urn:microsoft.com/office/officeart/2005/8/layout/bProcess4"/>
    <dgm:cxn modelId="{B8FADB91-8836-44CD-B751-C6121AAC569F}" type="presOf" srcId="{387EC5F8-DF56-42AA-A5E1-65100A560FFC}" destId="{0D5C4CA1-6430-4F92-B85F-CCCFCDD885CD}" srcOrd="0" destOrd="0" presId="urn:microsoft.com/office/officeart/2005/8/layout/bProcess4"/>
    <dgm:cxn modelId="{5B0EDCFB-E094-41C9-8F21-242E456D5C7C}" type="presOf" srcId="{B5E45A9D-8962-4C1E-B5DF-34BB34CB6D7E}" destId="{A905329B-BF09-402A-8F6C-6849EA9FD62C}" srcOrd="0" destOrd="0" presId="urn:microsoft.com/office/officeart/2005/8/layout/bProcess4"/>
    <dgm:cxn modelId="{1C638F92-E477-4718-BF5B-9B1770C182D8}" srcId="{1CEC9C31-C05C-4D1F-9105-815942F85EE7}" destId="{8D939DDD-F8DD-4301-BCC3-B022AC57DA06}" srcOrd="2" destOrd="0" parTransId="{47DEFC0B-268D-4691-AB41-03BD606F86C0}" sibTransId="{B5E45A9D-8962-4C1E-B5DF-34BB34CB6D7E}"/>
    <dgm:cxn modelId="{4410816A-B75F-4605-9CEE-6063F0529528}" type="presOf" srcId="{EEC5ED12-34ED-42EA-80F3-56FBB628AFEA}" destId="{E3C14EA0-99B2-4A44-BE46-E987B4B205D3}" srcOrd="0" destOrd="0" presId="urn:microsoft.com/office/officeart/2005/8/layout/bProcess4"/>
    <dgm:cxn modelId="{B601514D-43BA-4268-828A-3CDAB610D631}" srcId="{1CEC9C31-C05C-4D1F-9105-815942F85EE7}" destId="{E59463E3-F484-4E1A-ABC8-D7157AEAB11B}" srcOrd="1" destOrd="0" parTransId="{CD81C7DA-3CF8-4392-B282-A8D3784D434F}" sibTransId="{E9A971BA-2312-41EC-AACF-37A8C2A2C921}"/>
    <dgm:cxn modelId="{C4278C5F-8D5F-4F20-A669-B6F65DCE380F}" type="presOf" srcId="{4D099B50-8CD7-45F1-B824-577720346CA3}" destId="{4B91FEA2-5360-4580-B007-D88FF68965F4}" srcOrd="0" destOrd="0" presId="urn:microsoft.com/office/officeart/2005/8/layout/bProcess4"/>
    <dgm:cxn modelId="{33F74F44-B71A-4FA4-8E10-D9F312AFE989}" type="presOf" srcId="{5048E0B0-0833-4BC9-B109-075B9635E9F4}" destId="{6BAC0D7A-755A-4487-B8B4-D4A54D2FD73E}" srcOrd="0" destOrd="0" presId="urn:microsoft.com/office/officeart/2005/8/layout/bProcess4"/>
    <dgm:cxn modelId="{1D4FE556-5D2C-4F32-8508-22355803E6DD}" type="presOf" srcId="{E59463E3-F484-4E1A-ABC8-D7157AEAB11B}" destId="{A3E2DF43-8DA1-482D-A688-1B9F750392C6}" srcOrd="0" destOrd="0" presId="urn:microsoft.com/office/officeart/2005/8/layout/bProcess4"/>
    <dgm:cxn modelId="{AB170A56-D677-4FEC-A633-9B28030C8395}" type="presOf" srcId="{B14AC41F-F98C-48F2-9BE0-7323A31F80A8}" destId="{8A822441-FFAB-4AB9-90E0-3BA63743C8AA}" srcOrd="0" destOrd="0" presId="urn:microsoft.com/office/officeart/2005/8/layout/bProcess4"/>
    <dgm:cxn modelId="{3EC520E0-C2E3-4A79-B113-AD9E3A545886}" type="presParOf" srcId="{EE1F1EA4-5554-435A-B1A3-2FD03B76BD2E}" destId="{25836218-43A7-40FC-943A-B92DFB334E0E}" srcOrd="0" destOrd="0" presId="urn:microsoft.com/office/officeart/2005/8/layout/bProcess4"/>
    <dgm:cxn modelId="{89EC9CDA-B0D3-44A9-AF37-0E8B36488E7E}" type="presParOf" srcId="{25836218-43A7-40FC-943A-B92DFB334E0E}" destId="{193E2645-14C3-4616-BA3C-C4FC1E8AD713}" srcOrd="0" destOrd="0" presId="urn:microsoft.com/office/officeart/2005/8/layout/bProcess4"/>
    <dgm:cxn modelId="{921AEFA7-5D85-4BF7-89F9-5CE0CB096A95}" type="presParOf" srcId="{25836218-43A7-40FC-943A-B92DFB334E0E}" destId="{747862BB-BFEB-4E0E-AD16-A064B412F2FB}" srcOrd="1" destOrd="0" presId="urn:microsoft.com/office/officeart/2005/8/layout/bProcess4"/>
    <dgm:cxn modelId="{34D79332-F76B-432E-9413-9FB46B1A27EB}" type="presParOf" srcId="{EE1F1EA4-5554-435A-B1A3-2FD03B76BD2E}" destId="{0D5C4CA1-6430-4F92-B85F-CCCFCDD885CD}" srcOrd="1" destOrd="0" presId="urn:microsoft.com/office/officeart/2005/8/layout/bProcess4"/>
    <dgm:cxn modelId="{792D1E3F-8397-41D9-ABE1-4E3220F81D19}" type="presParOf" srcId="{EE1F1EA4-5554-435A-B1A3-2FD03B76BD2E}" destId="{4C243E34-3678-41D2-AD4E-9F148D3A62D4}" srcOrd="2" destOrd="0" presId="urn:microsoft.com/office/officeart/2005/8/layout/bProcess4"/>
    <dgm:cxn modelId="{04B0CC1D-4C11-4EDB-A409-B64A598B966C}" type="presParOf" srcId="{4C243E34-3678-41D2-AD4E-9F148D3A62D4}" destId="{4B5252CA-4E93-4819-A656-947064FCB28F}" srcOrd="0" destOrd="0" presId="urn:microsoft.com/office/officeart/2005/8/layout/bProcess4"/>
    <dgm:cxn modelId="{C3FCD829-EBAB-48B4-85E1-A913F83E3103}" type="presParOf" srcId="{4C243E34-3678-41D2-AD4E-9F148D3A62D4}" destId="{A3E2DF43-8DA1-482D-A688-1B9F750392C6}" srcOrd="1" destOrd="0" presId="urn:microsoft.com/office/officeart/2005/8/layout/bProcess4"/>
    <dgm:cxn modelId="{2C0670F3-F310-45FD-9991-AD6B1A247323}" type="presParOf" srcId="{EE1F1EA4-5554-435A-B1A3-2FD03B76BD2E}" destId="{29624068-ED50-44C4-8A72-DB75B55B9DF9}" srcOrd="3" destOrd="0" presId="urn:microsoft.com/office/officeart/2005/8/layout/bProcess4"/>
    <dgm:cxn modelId="{E353811D-7F9C-4648-8AF0-C7B3E1538A02}" type="presParOf" srcId="{EE1F1EA4-5554-435A-B1A3-2FD03B76BD2E}" destId="{13F3417B-7B61-4798-AE99-BE367B3BE954}" srcOrd="4" destOrd="0" presId="urn:microsoft.com/office/officeart/2005/8/layout/bProcess4"/>
    <dgm:cxn modelId="{6A23E07C-41F0-45D0-A7A6-F6C5AEDF917F}" type="presParOf" srcId="{13F3417B-7B61-4798-AE99-BE367B3BE954}" destId="{B01E6CED-490D-4CC5-B9E5-C02BDF0AAAE8}" srcOrd="0" destOrd="0" presId="urn:microsoft.com/office/officeart/2005/8/layout/bProcess4"/>
    <dgm:cxn modelId="{A6F719AE-7A75-4645-95DB-42B1972E7F52}" type="presParOf" srcId="{13F3417B-7B61-4798-AE99-BE367B3BE954}" destId="{CB03D30E-CB5F-4AD3-A60B-87822DABCF96}" srcOrd="1" destOrd="0" presId="urn:microsoft.com/office/officeart/2005/8/layout/bProcess4"/>
    <dgm:cxn modelId="{00CE27AA-EF63-4F52-88D5-489695942B9B}" type="presParOf" srcId="{EE1F1EA4-5554-435A-B1A3-2FD03B76BD2E}" destId="{A905329B-BF09-402A-8F6C-6849EA9FD62C}" srcOrd="5" destOrd="0" presId="urn:microsoft.com/office/officeart/2005/8/layout/bProcess4"/>
    <dgm:cxn modelId="{B9B3FD74-B095-4350-9B8E-700D200FCF40}" type="presParOf" srcId="{EE1F1EA4-5554-435A-B1A3-2FD03B76BD2E}" destId="{EA0E2FD7-D2E5-412A-BC4A-C9BF36593EC1}" srcOrd="6" destOrd="0" presId="urn:microsoft.com/office/officeart/2005/8/layout/bProcess4"/>
    <dgm:cxn modelId="{7BD68EA4-ABEA-44CF-88CF-BA302E7F156E}" type="presParOf" srcId="{EA0E2FD7-D2E5-412A-BC4A-C9BF36593EC1}" destId="{31E7BCF8-2C4C-4BB5-A8AB-261BF19AAF2C}" srcOrd="0" destOrd="0" presId="urn:microsoft.com/office/officeart/2005/8/layout/bProcess4"/>
    <dgm:cxn modelId="{E06EDFE0-669C-4B77-99BC-523B1D27F4E9}" type="presParOf" srcId="{EA0E2FD7-D2E5-412A-BC4A-C9BF36593EC1}" destId="{E12142C4-BAE7-4590-83FA-AFE5C2E32CE1}" srcOrd="1" destOrd="0" presId="urn:microsoft.com/office/officeart/2005/8/layout/bProcess4"/>
    <dgm:cxn modelId="{A019546C-965D-4083-B902-EBC7DB43E6A5}" type="presParOf" srcId="{EE1F1EA4-5554-435A-B1A3-2FD03B76BD2E}" destId="{CFC1DF50-30FF-478F-919A-7EB07A615B89}" srcOrd="7" destOrd="0" presId="urn:microsoft.com/office/officeart/2005/8/layout/bProcess4"/>
    <dgm:cxn modelId="{0CF145C6-6509-494F-9F19-08592B033ADB}" type="presParOf" srcId="{EE1F1EA4-5554-435A-B1A3-2FD03B76BD2E}" destId="{C371BFC5-D80F-4A7A-8830-625F2D82A841}" srcOrd="8" destOrd="0" presId="urn:microsoft.com/office/officeart/2005/8/layout/bProcess4"/>
    <dgm:cxn modelId="{7419176E-8F49-4E4A-86C5-66C76058403A}" type="presParOf" srcId="{C371BFC5-D80F-4A7A-8830-625F2D82A841}" destId="{B3517BF1-3C6A-488E-B711-F378B9732535}" srcOrd="0" destOrd="0" presId="urn:microsoft.com/office/officeart/2005/8/layout/bProcess4"/>
    <dgm:cxn modelId="{7081A236-D0B4-4BC6-909A-E03066D42988}" type="presParOf" srcId="{C371BFC5-D80F-4A7A-8830-625F2D82A841}" destId="{4B91FEA2-5360-4580-B007-D88FF68965F4}" srcOrd="1" destOrd="0" presId="urn:microsoft.com/office/officeart/2005/8/layout/bProcess4"/>
    <dgm:cxn modelId="{CA980154-EB75-49FF-A0E0-37701E4E1B58}" type="presParOf" srcId="{EE1F1EA4-5554-435A-B1A3-2FD03B76BD2E}" destId="{E3C14EA0-99B2-4A44-BE46-E987B4B205D3}" srcOrd="9" destOrd="0" presId="urn:microsoft.com/office/officeart/2005/8/layout/bProcess4"/>
    <dgm:cxn modelId="{5BD88201-C600-45BF-A24D-6C0F1D41B277}" type="presParOf" srcId="{EE1F1EA4-5554-435A-B1A3-2FD03B76BD2E}" destId="{8937BF48-C2B3-4C7D-B678-2F82C474A6DF}" srcOrd="10" destOrd="0" presId="urn:microsoft.com/office/officeart/2005/8/layout/bProcess4"/>
    <dgm:cxn modelId="{87607649-3D0B-4354-A25E-5177C8FA735D}" type="presParOf" srcId="{8937BF48-C2B3-4C7D-B678-2F82C474A6DF}" destId="{45B49879-C66C-46D9-A2B0-4E0AC3D2FBB5}" srcOrd="0" destOrd="0" presId="urn:microsoft.com/office/officeart/2005/8/layout/bProcess4"/>
    <dgm:cxn modelId="{C0FA74F7-4DE9-4D16-9FA7-2CF1AEE03265}" type="presParOf" srcId="{8937BF48-C2B3-4C7D-B678-2F82C474A6DF}" destId="{0AE0044C-088D-4096-BCFF-A03998A31A94}" srcOrd="1" destOrd="0" presId="urn:microsoft.com/office/officeart/2005/8/layout/bProcess4"/>
    <dgm:cxn modelId="{95A7E365-E16C-4C5B-80B7-3F71A850359D}" type="presParOf" srcId="{EE1F1EA4-5554-435A-B1A3-2FD03B76BD2E}" destId="{A5C2F54C-61A9-4C79-A1AA-BC8EB4CF1931}" srcOrd="11" destOrd="0" presId="urn:microsoft.com/office/officeart/2005/8/layout/bProcess4"/>
    <dgm:cxn modelId="{CEBAF718-1B5F-4D21-9272-29EE5C17E0C6}" type="presParOf" srcId="{EE1F1EA4-5554-435A-B1A3-2FD03B76BD2E}" destId="{E14218DB-4D0E-4813-8A0C-D4AC50F34173}" srcOrd="12" destOrd="0" presId="urn:microsoft.com/office/officeart/2005/8/layout/bProcess4"/>
    <dgm:cxn modelId="{1687DE15-720A-4F32-A7F1-A9AAD5F2B8A1}" type="presParOf" srcId="{E14218DB-4D0E-4813-8A0C-D4AC50F34173}" destId="{6B3BF136-B575-48B1-A7CD-6FA3FEED7E91}" srcOrd="0" destOrd="0" presId="urn:microsoft.com/office/officeart/2005/8/layout/bProcess4"/>
    <dgm:cxn modelId="{3EEF5533-1972-4408-AB30-00F28EF6DC25}" type="presParOf" srcId="{E14218DB-4D0E-4813-8A0C-D4AC50F34173}" destId="{6BAC0D7A-755A-4487-B8B4-D4A54D2FD73E}" srcOrd="1" destOrd="0" presId="urn:microsoft.com/office/officeart/2005/8/layout/bProcess4"/>
    <dgm:cxn modelId="{78A5DF9A-92E6-4DF1-8BB3-9F1EBED493E9}" type="presParOf" srcId="{EE1F1EA4-5554-435A-B1A3-2FD03B76BD2E}" destId="{8A822441-FFAB-4AB9-90E0-3BA63743C8AA}" srcOrd="13" destOrd="0" presId="urn:microsoft.com/office/officeart/2005/8/layout/bProcess4"/>
    <dgm:cxn modelId="{6A9E31B4-FB9A-4495-B2CD-10A44B38E026}" type="presParOf" srcId="{EE1F1EA4-5554-435A-B1A3-2FD03B76BD2E}" destId="{D14422C6-4DF1-42D9-AD9A-053E87161CFC}" srcOrd="14" destOrd="0" presId="urn:microsoft.com/office/officeart/2005/8/layout/bProcess4"/>
    <dgm:cxn modelId="{5EE110DC-CCE4-43B8-9E39-8B3E4C4A63EE}" type="presParOf" srcId="{D14422C6-4DF1-42D9-AD9A-053E87161CFC}" destId="{7959499F-B3AD-4232-914E-0AC0DF375037}" srcOrd="0" destOrd="0" presId="urn:microsoft.com/office/officeart/2005/8/layout/bProcess4"/>
    <dgm:cxn modelId="{A08B7308-7EB7-49E2-AE59-C99D906CC915}" type="presParOf" srcId="{D14422C6-4DF1-42D9-AD9A-053E87161CFC}" destId="{B453ECF3-E6F0-46A6-92E8-16895093BEFC}" srcOrd="1" destOrd="0" presId="urn:microsoft.com/office/officeart/2005/8/layout/bProcess4"/>
  </dgm:cxnLst>
  <dgm:bg>
    <a:effectLst>
      <a:outerShdw blurRad="50800" dist="38100" dir="18900000" algn="bl" rotWithShape="0">
        <a:prstClr val="black">
          <a:alpha val="40000"/>
        </a:prstClr>
      </a:outerShdw>
    </a:effectLst>
  </dgm:bg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5C4CA1-6430-4F92-B85F-CCCFCDD885CD}">
      <dsp:nvSpPr>
        <dsp:cNvPr id="0" name=""/>
        <dsp:cNvSpPr/>
      </dsp:nvSpPr>
      <dsp:spPr>
        <a:xfrm rot="5400000">
          <a:off x="-366225" y="1308865"/>
          <a:ext cx="1618974" cy="19545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47862BB-BFEB-4E0E-AD16-A064B412F2FB}">
      <dsp:nvSpPr>
        <dsp:cNvPr id="0" name=""/>
        <dsp:cNvSpPr/>
      </dsp:nvSpPr>
      <dsp:spPr>
        <a:xfrm>
          <a:off x="4001" y="272379"/>
          <a:ext cx="2171734" cy="13030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Debit, Credit and Prepaid Card Issuing and Management</a:t>
          </a:r>
          <a:br>
            <a:rPr lang="en-US" sz="1050" kern="1200" noProof="0" dirty="0" smtClean="0">
              <a:solidFill>
                <a:schemeClr val="tx2"/>
              </a:solidFill>
              <a:latin typeface="+mn-lt"/>
              <a:cs typeface="Arial" pitchFamily="34" charset="0"/>
            </a:rPr>
          </a:br>
          <a:r>
            <a:rPr lang="en-US" sz="1050" kern="120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Authorizations and Transactions</a:t>
          </a:r>
          <a:endParaRPr lang="en-US" sz="1050" kern="1200" noProof="0" dirty="0">
            <a:solidFill>
              <a:schemeClr val="tx2"/>
            </a:solidFill>
            <a:latin typeface="+mn-lt"/>
            <a:cs typeface="Arial" pitchFamily="34" charset="0"/>
          </a:endParaRPr>
        </a:p>
      </dsp:txBody>
      <dsp:txXfrm>
        <a:off x="42166" y="310544"/>
        <a:ext cx="2095404" cy="1226710"/>
      </dsp:txXfrm>
    </dsp:sp>
    <dsp:sp modelId="{29624068-ED50-44C4-8A72-DB75B55B9DF9}">
      <dsp:nvSpPr>
        <dsp:cNvPr id="0" name=""/>
        <dsp:cNvSpPr/>
      </dsp:nvSpPr>
      <dsp:spPr>
        <a:xfrm rot="5400000">
          <a:off x="-366225" y="2937666"/>
          <a:ext cx="1618974" cy="195456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3E2DF43-8DA1-482D-A688-1B9F750392C6}">
      <dsp:nvSpPr>
        <dsp:cNvPr id="0" name=""/>
        <dsp:cNvSpPr/>
      </dsp:nvSpPr>
      <dsp:spPr>
        <a:xfrm>
          <a:off x="4001" y="1901179"/>
          <a:ext cx="2171734" cy="13030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ATM and EFTPOS Terminal Management</a:t>
          </a:r>
          <a:br>
            <a:rPr lang="en-US" sz="1050" kern="1200" noProof="0" dirty="0" smtClean="0">
              <a:solidFill>
                <a:schemeClr val="tx2"/>
              </a:solidFill>
              <a:latin typeface="+mn-lt"/>
              <a:cs typeface="Arial" pitchFamily="34" charset="0"/>
            </a:rPr>
          </a:br>
          <a:r>
            <a:rPr lang="en-US" sz="1050" kern="120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Terminal Network Monitoring</a:t>
          </a:r>
          <a:endParaRPr lang="en-US" sz="1050" kern="1200" noProof="0" dirty="0">
            <a:solidFill>
              <a:schemeClr val="tx2"/>
            </a:solidFill>
            <a:latin typeface="+mn-lt"/>
            <a:cs typeface="Arial" pitchFamily="34" charset="0"/>
          </a:endParaRPr>
        </a:p>
      </dsp:txBody>
      <dsp:txXfrm>
        <a:off x="42166" y="1939344"/>
        <a:ext cx="2095404" cy="1226710"/>
      </dsp:txXfrm>
    </dsp:sp>
    <dsp:sp modelId="{A905329B-BF09-402A-8F6C-6849EA9FD62C}">
      <dsp:nvSpPr>
        <dsp:cNvPr id="0" name=""/>
        <dsp:cNvSpPr/>
      </dsp:nvSpPr>
      <dsp:spPr>
        <a:xfrm>
          <a:off x="448174" y="3752066"/>
          <a:ext cx="2878580" cy="19545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B03D30E-CB5F-4AD3-A60B-87822DABCF96}">
      <dsp:nvSpPr>
        <dsp:cNvPr id="0" name=""/>
        <dsp:cNvSpPr/>
      </dsp:nvSpPr>
      <dsp:spPr>
        <a:xfrm>
          <a:off x="4001" y="3529980"/>
          <a:ext cx="2171734" cy="13030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Processing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&amp;</a:t>
          </a:r>
          <a:br>
            <a:rPr lang="en-US" sz="1050" kern="1200" noProof="0" dirty="0" smtClean="0">
              <a:solidFill>
                <a:schemeClr val="tx2"/>
              </a:solidFill>
              <a:latin typeface="+mn-lt"/>
              <a:cs typeface="Arial" pitchFamily="34" charset="0"/>
            </a:rPr>
          </a:br>
          <a:r>
            <a:rPr lang="en-US" sz="1050" kern="120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Clearing</a:t>
          </a:r>
          <a:endParaRPr lang="en-US" sz="1050" kern="1200" noProof="0" dirty="0">
            <a:solidFill>
              <a:schemeClr val="tx2"/>
            </a:solidFill>
            <a:latin typeface="+mn-lt"/>
            <a:cs typeface="Arial" pitchFamily="34" charset="0"/>
          </a:endParaRPr>
        </a:p>
      </dsp:txBody>
      <dsp:txXfrm>
        <a:off x="42166" y="3568145"/>
        <a:ext cx="2095404" cy="1226710"/>
      </dsp:txXfrm>
    </dsp:sp>
    <dsp:sp modelId="{CFC1DF50-30FF-478F-919A-7EB07A615B89}">
      <dsp:nvSpPr>
        <dsp:cNvPr id="0" name=""/>
        <dsp:cNvSpPr/>
      </dsp:nvSpPr>
      <dsp:spPr>
        <a:xfrm rot="16200000">
          <a:off x="2522180" y="2937666"/>
          <a:ext cx="1618974" cy="19545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12142C4-BAE7-4590-83FA-AFE5C2E32CE1}">
      <dsp:nvSpPr>
        <dsp:cNvPr id="0" name=""/>
        <dsp:cNvSpPr/>
      </dsp:nvSpPr>
      <dsp:spPr>
        <a:xfrm>
          <a:off x="2892407" y="3529980"/>
          <a:ext cx="2171734" cy="13030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Fraud Monitoring</a:t>
          </a:r>
          <a:br>
            <a:rPr lang="en-US" sz="1050" kern="1200" noProof="0" dirty="0" smtClean="0">
              <a:solidFill>
                <a:schemeClr val="tx2"/>
              </a:solidFill>
              <a:latin typeface="+mn-lt"/>
              <a:cs typeface="Arial" pitchFamily="34" charset="0"/>
            </a:rPr>
          </a:br>
          <a:r>
            <a:rPr lang="en-US" sz="1050" kern="120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Chargeback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Reporting</a:t>
          </a:r>
          <a:br>
            <a:rPr lang="en-US" sz="1050" kern="1200" noProof="0" dirty="0" smtClean="0">
              <a:solidFill>
                <a:schemeClr val="tx2"/>
              </a:solidFill>
              <a:latin typeface="+mn-lt"/>
              <a:cs typeface="Arial" pitchFamily="34" charset="0"/>
            </a:rPr>
          </a:br>
          <a:r>
            <a:rPr lang="en-US" sz="1050" kern="120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Archiving</a:t>
          </a:r>
          <a:endParaRPr lang="en-US" sz="1050" kern="1200" noProof="0" dirty="0">
            <a:solidFill>
              <a:schemeClr val="tx2"/>
            </a:solidFill>
            <a:latin typeface="+mn-lt"/>
            <a:cs typeface="Arial" pitchFamily="34" charset="0"/>
          </a:endParaRPr>
        </a:p>
      </dsp:txBody>
      <dsp:txXfrm>
        <a:off x="2930572" y="3568145"/>
        <a:ext cx="2095404" cy="1226710"/>
      </dsp:txXfrm>
    </dsp:sp>
    <dsp:sp modelId="{E3C14EA0-99B2-4A44-BE46-E987B4B205D3}">
      <dsp:nvSpPr>
        <dsp:cNvPr id="0" name=""/>
        <dsp:cNvSpPr/>
      </dsp:nvSpPr>
      <dsp:spPr>
        <a:xfrm rot="16200000">
          <a:off x="2522180" y="1308865"/>
          <a:ext cx="1618974" cy="195456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B91FEA2-5360-4580-B007-D88FF68965F4}">
      <dsp:nvSpPr>
        <dsp:cNvPr id="0" name=""/>
        <dsp:cNvSpPr/>
      </dsp:nvSpPr>
      <dsp:spPr>
        <a:xfrm>
          <a:off x="2892407" y="1901179"/>
          <a:ext cx="2171734" cy="13030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Internet and Mobile Payments</a:t>
          </a:r>
          <a:br>
            <a:rPr lang="en-US" sz="1050" kern="1200" noProof="0" dirty="0" smtClean="0">
              <a:solidFill>
                <a:schemeClr val="tx2"/>
              </a:solidFill>
              <a:latin typeface="+mn-lt"/>
              <a:cs typeface="Arial" pitchFamily="34" charset="0"/>
            </a:rPr>
          </a:br>
          <a:r>
            <a:rPr lang="en-US" sz="1050" kern="120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MBSMS</a:t>
          </a:r>
          <a:br>
            <a:rPr lang="en-US" sz="1050" kern="1200" noProof="0" dirty="0" smtClean="0">
              <a:solidFill>
                <a:schemeClr val="tx2"/>
              </a:solidFill>
              <a:latin typeface="+mn-lt"/>
              <a:cs typeface="Arial" pitchFamily="34" charset="0"/>
            </a:rPr>
          </a:br>
          <a:r>
            <a:rPr lang="en-US" sz="1050" kern="120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Voucher Sale on ATMs</a:t>
          </a:r>
          <a:endParaRPr lang="en-US" sz="1050" kern="1200" noProof="0" dirty="0">
            <a:solidFill>
              <a:schemeClr val="tx2"/>
            </a:solidFill>
            <a:latin typeface="+mn-lt"/>
            <a:cs typeface="Arial" pitchFamily="34" charset="0"/>
          </a:endParaRPr>
        </a:p>
      </dsp:txBody>
      <dsp:txXfrm>
        <a:off x="2930572" y="1939344"/>
        <a:ext cx="2095404" cy="1226710"/>
      </dsp:txXfrm>
    </dsp:sp>
    <dsp:sp modelId="{A5C2F54C-61A9-4C79-A1AA-BC8EB4CF1931}">
      <dsp:nvSpPr>
        <dsp:cNvPr id="0" name=""/>
        <dsp:cNvSpPr/>
      </dsp:nvSpPr>
      <dsp:spPr>
        <a:xfrm>
          <a:off x="3336580" y="494465"/>
          <a:ext cx="2878580" cy="19545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AE0044C-088D-4096-BCFF-A03998A31A94}">
      <dsp:nvSpPr>
        <dsp:cNvPr id="0" name=""/>
        <dsp:cNvSpPr/>
      </dsp:nvSpPr>
      <dsp:spPr>
        <a:xfrm>
          <a:off x="2892407" y="272379"/>
          <a:ext cx="2171734" cy="13030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Project Management</a:t>
          </a:r>
          <a:endParaRPr lang="en-US" sz="1050" kern="1200" noProof="0" dirty="0">
            <a:solidFill>
              <a:schemeClr val="tx2"/>
            </a:solidFill>
            <a:latin typeface="+mn-lt"/>
            <a:cs typeface="Arial" pitchFamily="34" charset="0"/>
          </a:endParaRPr>
        </a:p>
      </dsp:txBody>
      <dsp:txXfrm>
        <a:off x="2930572" y="310544"/>
        <a:ext cx="2095404" cy="1226710"/>
      </dsp:txXfrm>
    </dsp:sp>
    <dsp:sp modelId="{8A822441-FFAB-4AB9-90E0-3BA63743C8AA}">
      <dsp:nvSpPr>
        <dsp:cNvPr id="0" name=""/>
        <dsp:cNvSpPr/>
      </dsp:nvSpPr>
      <dsp:spPr>
        <a:xfrm rot="5400000">
          <a:off x="5410587" y="1308865"/>
          <a:ext cx="1618974" cy="195456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BAC0D7A-755A-4487-B8B4-D4A54D2FD73E}">
      <dsp:nvSpPr>
        <dsp:cNvPr id="0" name=""/>
        <dsp:cNvSpPr/>
      </dsp:nvSpPr>
      <dsp:spPr>
        <a:xfrm>
          <a:off x="5780814" y="272379"/>
          <a:ext cx="2171734" cy="13030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Consulting Services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&amp;</a:t>
          </a:r>
          <a:br>
            <a:rPr lang="en-US" sz="1050" kern="1200" noProof="0" dirty="0" smtClean="0">
              <a:solidFill>
                <a:schemeClr val="tx2"/>
              </a:solidFill>
              <a:latin typeface="+mn-lt"/>
              <a:cs typeface="Arial" pitchFamily="34" charset="0"/>
            </a:rPr>
          </a:br>
          <a:r>
            <a:rPr lang="en-US" sz="1050" kern="1200" noProof="0" dirty="0" smtClean="0">
              <a:solidFill>
                <a:schemeClr val="tx2"/>
              </a:solidFill>
              <a:latin typeface="+mn-lt"/>
              <a:cs typeface="Arial" pitchFamily="34" charset="0"/>
            </a:rPr>
            <a:t>Training</a:t>
          </a:r>
          <a:endParaRPr lang="en-US" sz="1050" kern="1200" noProof="0" dirty="0">
            <a:solidFill>
              <a:schemeClr val="tx2"/>
            </a:solidFill>
            <a:latin typeface="+mn-lt"/>
          </a:endParaRPr>
        </a:p>
      </dsp:txBody>
      <dsp:txXfrm>
        <a:off x="5818979" y="310544"/>
        <a:ext cx="2095404" cy="1226710"/>
      </dsp:txXfrm>
    </dsp:sp>
    <dsp:sp modelId="{B453ECF3-E6F0-46A6-92E8-16895093BEFC}">
      <dsp:nvSpPr>
        <dsp:cNvPr id="0" name=""/>
        <dsp:cNvSpPr/>
      </dsp:nvSpPr>
      <dsp:spPr>
        <a:xfrm>
          <a:off x="5780814" y="1901179"/>
          <a:ext cx="2171734" cy="130304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noProof="0" dirty="0" smtClean="0">
              <a:solidFill>
                <a:schemeClr val="tx2"/>
              </a:solidFill>
              <a:latin typeface="+mn-lt"/>
            </a:rPr>
            <a:t>Innovation: 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noProof="0" dirty="0" smtClean="0">
              <a:solidFill>
                <a:schemeClr val="tx2"/>
              </a:solidFill>
              <a:latin typeface="+mn-lt"/>
            </a:rPr>
            <a:t>Display Cards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noProof="0" dirty="0" smtClean="0">
              <a:solidFill>
                <a:schemeClr val="tx2"/>
              </a:solidFill>
              <a:latin typeface="+mn-lt"/>
            </a:rPr>
            <a:t>Contactless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50" kern="1200" noProof="0" dirty="0" smtClean="0">
              <a:solidFill>
                <a:schemeClr val="tx2"/>
              </a:solidFill>
              <a:latin typeface="+mn-lt"/>
            </a:rPr>
            <a:t>NFC</a:t>
          </a:r>
          <a:endParaRPr lang="en-US" sz="1050" kern="1200" noProof="0" dirty="0">
            <a:solidFill>
              <a:schemeClr val="tx2"/>
            </a:solidFill>
            <a:latin typeface="+mn-lt"/>
          </a:endParaRPr>
        </a:p>
      </dsp:txBody>
      <dsp:txXfrm>
        <a:off x="5818979" y="1939344"/>
        <a:ext cx="2095404" cy="12267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61488"/>
            <a:ext cx="294005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hr-HR" dirty="0" smtClean="0"/>
              <a:t>Erste Group </a:t>
            </a:r>
            <a:r>
              <a:rPr lang="hr-HR" dirty="0" err="1" smtClean="0"/>
              <a:t>Card</a:t>
            </a:r>
            <a:r>
              <a:rPr lang="hr-HR" dirty="0" smtClean="0"/>
              <a:t> </a:t>
            </a:r>
            <a:r>
              <a:rPr lang="hr-HR" dirty="0" err="1" smtClean="0"/>
              <a:t>Processor</a:t>
            </a:r>
            <a:r>
              <a:rPr lang="hr-HR" dirty="0" smtClean="0"/>
              <a:t> d.o.o.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3338" y="9361488"/>
            <a:ext cx="2940050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15352D-2FDB-41EB-B534-067CF26A4E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1027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0156" cy="492839"/>
          </a:xfrm>
          <a:prstGeom prst="rect">
            <a:avLst/>
          </a:prstGeom>
        </p:spPr>
        <p:txBody>
          <a:bodyPr vert="horz" lIns="91428" tIns="45715" rIns="91428" bIns="45715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43250" y="1"/>
            <a:ext cx="2940156" cy="492839"/>
          </a:xfrm>
          <a:prstGeom prst="rect">
            <a:avLst/>
          </a:prstGeom>
        </p:spPr>
        <p:txBody>
          <a:bodyPr vert="horz" lIns="91428" tIns="45715" rIns="91428" bIns="45715" rtlCol="0"/>
          <a:lstStyle>
            <a:lvl1pPr algn="r">
              <a:defRPr sz="1200"/>
            </a:lvl1pPr>
          </a:lstStyle>
          <a:p>
            <a:fld id="{3A3700EE-20A8-4430-85CD-84C1647167A3}" type="datetimeFigureOut">
              <a:rPr lang="de-AT" smtClean="0"/>
              <a:t>13.09.2015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723900" y="739775"/>
            <a:ext cx="5337175" cy="3695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8" tIns="45715" rIns="91428" bIns="45715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8498" y="4681975"/>
            <a:ext cx="5427980" cy="4435555"/>
          </a:xfrm>
          <a:prstGeom prst="rect">
            <a:avLst/>
          </a:prstGeom>
        </p:spPr>
        <p:txBody>
          <a:bodyPr vert="horz" lIns="91428" tIns="45715" rIns="91428" bIns="45715" rtlCol="0"/>
          <a:lstStyle/>
          <a:p>
            <a:pPr lvl="0"/>
            <a:endParaRPr lang="de-AT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362239"/>
            <a:ext cx="2940156" cy="492839"/>
          </a:xfrm>
          <a:prstGeom prst="rect">
            <a:avLst/>
          </a:prstGeom>
        </p:spPr>
        <p:txBody>
          <a:bodyPr vert="horz" lIns="91428" tIns="45715" rIns="91428" bIns="45715" rtlCol="0" anchor="b"/>
          <a:lstStyle>
            <a:lvl1pPr algn="l">
              <a:defRPr sz="1200"/>
            </a:lvl1pPr>
          </a:lstStyle>
          <a:p>
            <a:r>
              <a:rPr lang="hr-HR" dirty="0" smtClean="0"/>
              <a:t>Erste Group </a:t>
            </a:r>
            <a:r>
              <a:rPr lang="hr-HR" dirty="0" err="1" smtClean="0"/>
              <a:t>Card</a:t>
            </a:r>
            <a:r>
              <a:rPr lang="hr-HR" dirty="0" smtClean="0"/>
              <a:t> </a:t>
            </a:r>
            <a:r>
              <a:rPr lang="hr-HR" dirty="0" err="1" smtClean="0"/>
              <a:t>Processor</a:t>
            </a:r>
            <a:r>
              <a:rPr lang="hr-HR" dirty="0" smtClean="0"/>
              <a:t> d.o.o.</a:t>
            </a:r>
            <a:endParaRPr lang="de-AT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43250" y="9362239"/>
            <a:ext cx="2940156" cy="492839"/>
          </a:xfrm>
          <a:prstGeom prst="rect">
            <a:avLst/>
          </a:prstGeom>
        </p:spPr>
        <p:txBody>
          <a:bodyPr vert="horz" lIns="91428" tIns="45715" rIns="91428" bIns="45715" rtlCol="0" anchor="b"/>
          <a:lstStyle>
            <a:lvl1pPr algn="r">
              <a:defRPr sz="1200"/>
            </a:lvl1pPr>
          </a:lstStyle>
          <a:p>
            <a:fld id="{B367AEBA-A7FE-4463-AEC6-ABBE9E371BB7}" type="slidenum">
              <a:rPr lang="de-AT" smtClean="0"/>
              <a:t>‹#›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4181272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67AEBA-A7FE-4463-AEC6-ABBE9E371BB7}" type="slidenum">
              <a:rPr lang="de-AT" smtClean="0"/>
              <a:t>4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9389796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st slide vers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32"/>
          <a:stretch/>
        </p:blipFill>
        <p:spPr>
          <a:xfrm>
            <a:off x="0" y="0"/>
            <a:ext cx="9903600" cy="6858000"/>
          </a:xfrm>
          <a:prstGeom prst="rect">
            <a:avLst/>
          </a:prstGeom>
        </p:spPr>
      </p:pic>
      <p:sp>
        <p:nvSpPr>
          <p:cNvPr id="11" name="Rechteck 15"/>
          <p:cNvSpPr/>
          <p:nvPr userDrawn="1"/>
        </p:nvSpPr>
        <p:spPr>
          <a:xfrm>
            <a:off x="-7776" y="5238000"/>
            <a:ext cx="9921552" cy="1620000"/>
          </a:xfrm>
          <a:prstGeom prst="rect">
            <a:avLst/>
          </a:prstGeom>
          <a:gradFill flip="none" rotWithShape="1">
            <a:gsLst>
              <a:gs pos="100000">
                <a:srgbClr val="BCE4FA">
                  <a:alpha val="34902"/>
                </a:srgbClr>
              </a:gs>
              <a:gs pos="35000">
                <a:srgbClr val="BCE4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7" name="Titel 1"/>
          <p:cNvSpPr>
            <a:spLocks noGrp="1"/>
          </p:cNvSpPr>
          <p:nvPr>
            <p:ph type="ctrTitle" hasCustomPrompt="1"/>
          </p:nvPr>
        </p:nvSpPr>
        <p:spPr>
          <a:xfrm>
            <a:off x="432000" y="1079999"/>
            <a:ext cx="8967600" cy="1800000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hr-HR" dirty="0" smtClean="0"/>
              <a:t>Title </a:t>
            </a:r>
            <a:r>
              <a:rPr lang="hr-HR" dirty="0" err="1" smtClean="0"/>
              <a:t>of</a:t>
            </a:r>
            <a:r>
              <a:rPr lang="hr-HR" dirty="0" smtClean="0"/>
              <a:t> </a:t>
            </a:r>
            <a:r>
              <a:rPr lang="hr-HR" dirty="0" err="1" smtClean="0"/>
              <a:t>the</a:t>
            </a:r>
            <a:r>
              <a:rPr lang="hr-HR" dirty="0" smtClean="0"/>
              <a:t> </a:t>
            </a:r>
            <a:r>
              <a:rPr lang="hr-HR" dirty="0" err="1" smtClean="0"/>
              <a:t>presentation</a:t>
            </a:r>
            <a:r>
              <a:rPr lang="hr-HR" dirty="0" smtClean="0"/>
              <a:t/>
            </a:r>
            <a:br>
              <a:rPr lang="hr-HR" dirty="0" smtClean="0"/>
            </a:br>
            <a:r>
              <a:rPr lang="hr-HR" dirty="0" err="1" smtClean="0"/>
              <a:t>Second</a:t>
            </a:r>
            <a:r>
              <a:rPr lang="hr-HR" dirty="0" smtClean="0"/>
              <a:t> </a:t>
            </a:r>
            <a:r>
              <a:rPr lang="hr-HR" dirty="0" err="1" smtClean="0"/>
              <a:t>line</a:t>
            </a:r>
            <a:r>
              <a:rPr lang="hr-HR" dirty="0" smtClean="0"/>
              <a:t/>
            </a:r>
            <a:br>
              <a:rPr lang="hr-HR" dirty="0" smtClean="0"/>
            </a:br>
            <a:r>
              <a:rPr lang="hr-HR" dirty="0" err="1" smtClean="0"/>
              <a:t>and</a:t>
            </a:r>
            <a:r>
              <a:rPr lang="hr-HR" dirty="0" smtClean="0"/>
              <a:t> </a:t>
            </a:r>
            <a:r>
              <a:rPr lang="hr-HR" dirty="0" err="1" smtClean="0"/>
              <a:t>third</a:t>
            </a:r>
            <a:r>
              <a:rPr lang="hr-HR" dirty="0" smtClean="0"/>
              <a:t> </a:t>
            </a:r>
            <a:r>
              <a:rPr lang="hr-HR" dirty="0" err="1" smtClean="0"/>
              <a:t>line</a:t>
            </a:r>
            <a:endParaRPr lang="de-AT" dirty="0"/>
          </a:p>
        </p:txBody>
      </p:sp>
      <p:sp>
        <p:nvSpPr>
          <p:cNvPr id="8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432000" y="2880000"/>
            <a:ext cx="8967600" cy="2160000"/>
          </a:xfrm>
        </p:spPr>
        <p:txBody>
          <a:bodyPr>
            <a:normAutofit/>
          </a:bodyPr>
          <a:lstStyle>
            <a:lvl1pPr marL="0" indent="0" algn="l">
              <a:buNone/>
              <a:defRPr sz="24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dirty="0" err="1" smtClean="0"/>
              <a:t>Subtitle</a:t>
            </a:r>
            <a:r>
              <a:rPr lang="hr-HR" dirty="0" smtClean="0"/>
              <a:t> </a:t>
            </a:r>
            <a:r>
              <a:rPr lang="hr-HR" dirty="0" err="1" smtClean="0"/>
              <a:t>of</a:t>
            </a:r>
            <a:r>
              <a:rPr lang="hr-HR" dirty="0" smtClean="0"/>
              <a:t> </a:t>
            </a:r>
            <a:r>
              <a:rPr lang="hr-HR" dirty="0" err="1" smtClean="0"/>
              <a:t>the</a:t>
            </a:r>
            <a:r>
              <a:rPr lang="hr-HR" dirty="0" smtClean="0"/>
              <a:t> </a:t>
            </a:r>
            <a:r>
              <a:rPr lang="hr-HR" dirty="0" err="1" smtClean="0"/>
              <a:t>presentation</a:t>
            </a:r>
            <a:endParaRPr lang="hr-HR" dirty="0" smtClean="0"/>
          </a:p>
          <a:p>
            <a:r>
              <a:rPr lang="hr-HR" dirty="0" err="1" smtClean="0"/>
              <a:t>Second</a:t>
            </a:r>
            <a:r>
              <a:rPr lang="hr-HR" dirty="0" smtClean="0"/>
              <a:t> </a:t>
            </a:r>
            <a:r>
              <a:rPr lang="hr-HR" dirty="0" err="1" smtClean="0"/>
              <a:t>line</a:t>
            </a:r>
            <a:endParaRPr lang="en-US" dirty="0" smtClean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32000" y="4077072"/>
            <a:ext cx="8967788" cy="720154"/>
          </a:xfrm>
        </p:spPr>
        <p:txBody>
          <a:bodyPr>
            <a:normAutofit/>
          </a:bodyPr>
          <a:lstStyle>
            <a:lvl1pPr>
              <a:defRPr sz="1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hr-HR" dirty="0" err="1" smtClean="0"/>
              <a:t>Name</a:t>
            </a:r>
            <a:endParaRPr lang="hr-HR" dirty="0" smtClean="0"/>
          </a:p>
          <a:p>
            <a:pPr lvl="0"/>
            <a:r>
              <a:rPr lang="hr-HR" dirty="0" smtClean="0"/>
              <a:t>Department</a:t>
            </a:r>
          </a:p>
          <a:p>
            <a:pPr lvl="0"/>
            <a:r>
              <a:rPr lang="hr-HR" dirty="0" err="1" smtClean="0"/>
              <a:t>version</a:t>
            </a:r>
            <a:endParaRPr lang="de-AT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9"/>
          <a:stretch/>
        </p:blipFill>
        <p:spPr>
          <a:xfrm>
            <a:off x="432001" y="6192000"/>
            <a:ext cx="1222397" cy="432000"/>
          </a:xfrm>
          <a:prstGeom prst="rect">
            <a:avLst/>
          </a:prstGeom>
        </p:spPr>
      </p:pic>
      <p:sp>
        <p:nvSpPr>
          <p:cNvPr id="5" name="TextBox 4"/>
          <p:cNvSpPr txBox="1"/>
          <p:nvPr userDrawn="1"/>
        </p:nvSpPr>
        <p:spPr>
          <a:xfrm>
            <a:off x="432000" y="252000"/>
            <a:ext cx="8985495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r-HR" sz="1000" dirty="0" smtClean="0">
                <a:solidFill>
                  <a:schemeClr val="bg1"/>
                </a:solidFill>
              </a:rPr>
              <a:t>Erste Group </a:t>
            </a:r>
            <a:r>
              <a:rPr lang="hr-HR" sz="1000" dirty="0" err="1" smtClean="0">
                <a:solidFill>
                  <a:schemeClr val="bg1"/>
                </a:solidFill>
              </a:rPr>
              <a:t>Card</a:t>
            </a:r>
            <a:r>
              <a:rPr lang="hr-HR" sz="1000" dirty="0" smtClean="0">
                <a:solidFill>
                  <a:schemeClr val="bg1"/>
                </a:solidFill>
              </a:rPr>
              <a:t> </a:t>
            </a:r>
            <a:r>
              <a:rPr lang="hr-HR" sz="1000" dirty="0" err="1" smtClean="0">
                <a:solidFill>
                  <a:schemeClr val="bg1"/>
                </a:solidFill>
              </a:rPr>
              <a:t>Processor</a:t>
            </a:r>
            <a:r>
              <a:rPr lang="hr-HR" sz="1000" baseline="0" dirty="0" smtClean="0">
                <a:solidFill>
                  <a:schemeClr val="bg1"/>
                </a:solidFill>
              </a:rPr>
              <a:t> d.o.o. is </a:t>
            </a:r>
            <a:r>
              <a:rPr lang="hr-HR" sz="1000" baseline="0" dirty="0" err="1" smtClean="0">
                <a:solidFill>
                  <a:schemeClr val="bg1"/>
                </a:solidFill>
              </a:rPr>
              <a:t>member</a:t>
            </a:r>
            <a:r>
              <a:rPr lang="hr-HR" sz="1000" baseline="0" dirty="0" smtClean="0">
                <a:solidFill>
                  <a:schemeClr val="bg1"/>
                </a:solidFill>
              </a:rPr>
              <a:t> </a:t>
            </a:r>
            <a:r>
              <a:rPr lang="hr-HR" sz="1000" baseline="0" dirty="0" err="1" smtClean="0">
                <a:solidFill>
                  <a:schemeClr val="bg1"/>
                </a:solidFill>
              </a:rPr>
              <a:t>of</a:t>
            </a:r>
            <a:r>
              <a:rPr lang="hr-HR" sz="1000" baseline="0" dirty="0" smtClean="0">
                <a:solidFill>
                  <a:schemeClr val="bg1"/>
                </a:solidFill>
              </a:rPr>
              <a:t> Erste Group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9F3BD5E-5E3E-48FC-978C-A4B892B79EFD}" type="datetime3">
              <a:rPr lang="en-US" smtClean="0"/>
              <a:t>13 September 2015</a:t>
            </a:fld>
            <a:endParaRPr lang="de-AT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4B2EBC4-1ECC-42E0-B15C-79C76529A1A4}" type="slidenum">
              <a:rPr lang="de-DE" smtClean="0"/>
              <a:pPr/>
              <a:t>‹#›</a:t>
            </a:fld>
            <a:endParaRPr lang="de-AT" dirty="0"/>
          </a:p>
        </p:txBody>
      </p:sp>
      <p:sp>
        <p:nvSpPr>
          <p:cNvPr id="13" name="Textfeld 15"/>
          <p:cNvSpPr txBox="1"/>
          <p:nvPr userDrawn="1"/>
        </p:nvSpPr>
        <p:spPr>
          <a:xfrm>
            <a:off x="8913440" y="6307200"/>
            <a:ext cx="486160" cy="15388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l"/>
            <a:r>
              <a:rPr lang="de-DE" sz="1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Page</a:t>
            </a:r>
            <a:endParaRPr lang="de-AT" sz="1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41178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st slide vers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/>
          <p:cNvSpPr/>
          <p:nvPr userDrawn="1"/>
        </p:nvSpPr>
        <p:spPr>
          <a:xfrm>
            <a:off x="0" y="5445224"/>
            <a:ext cx="9906000" cy="1412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432000" y="1079999"/>
            <a:ext cx="8967600" cy="1800000"/>
          </a:xfrm>
        </p:spPr>
        <p:txBody>
          <a:bodyPr>
            <a:normAutofit/>
          </a:bodyPr>
          <a:lstStyle>
            <a:lvl1pPr>
              <a:defRPr lang="de-DE" sz="3200" b="1" kern="1200" dirty="0" smtClean="0">
                <a:solidFill>
                  <a:srgbClr val="00497B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r>
              <a:rPr lang="hr-HR" dirty="0" smtClean="0"/>
              <a:t>Title </a:t>
            </a:r>
            <a:r>
              <a:rPr lang="hr-HR" dirty="0" err="1" smtClean="0"/>
              <a:t>of</a:t>
            </a:r>
            <a:r>
              <a:rPr lang="hr-HR" dirty="0" smtClean="0"/>
              <a:t> </a:t>
            </a:r>
            <a:r>
              <a:rPr lang="hr-HR" dirty="0" err="1" smtClean="0"/>
              <a:t>the</a:t>
            </a:r>
            <a:r>
              <a:rPr lang="hr-HR" dirty="0" smtClean="0"/>
              <a:t> </a:t>
            </a:r>
            <a:r>
              <a:rPr lang="hr-HR" dirty="0" err="1" smtClean="0"/>
              <a:t>presentation</a:t>
            </a:r>
            <a:r>
              <a:rPr lang="hr-HR" dirty="0" smtClean="0"/>
              <a:t/>
            </a:r>
            <a:br>
              <a:rPr lang="hr-HR" dirty="0" smtClean="0"/>
            </a:br>
            <a:r>
              <a:rPr lang="hr-HR" dirty="0" err="1" smtClean="0"/>
              <a:t>Second</a:t>
            </a:r>
            <a:r>
              <a:rPr lang="hr-HR" dirty="0" smtClean="0"/>
              <a:t> </a:t>
            </a:r>
            <a:r>
              <a:rPr lang="hr-HR" dirty="0" err="1" smtClean="0"/>
              <a:t>line</a:t>
            </a:r>
            <a:r>
              <a:rPr lang="hr-HR" dirty="0" smtClean="0"/>
              <a:t/>
            </a:r>
            <a:br>
              <a:rPr lang="hr-HR" dirty="0" smtClean="0"/>
            </a:br>
            <a:r>
              <a:rPr lang="hr-HR" dirty="0" err="1" smtClean="0"/>
              <a:t>and</a:t>
            </a:r>
            <a:r>
              <a:rPr lang="hr-HR" dirty="0" smtClean="0"/>
              <a:t> </a:t>
            </a:r>
            <a:r>
              <a:rPr lang="hr-HR" dirty="0" err="1" smtClean="0"/>
              <a:t>third</a:t>
            </a:r>
            <a:r>
              <a:rPr lang="hr-HR" dirty="0" smtClean="0"/>
              <a:t> </a:t>
            </a:r>
            <a:r>
              <a:rPr lang="hr-HR" dirty="0" err="1" smtClean="0"/>
              <a:t>line</a:t>
            </a: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432000" y="2880000"/>
            <a:ext cx="8967600" cy="2160000"/>
          </a:xfrm>
        </p:spPr>
        <p:txBody>
          <a:bodyPr>
            <a:normAutofit/>
          </a:bodyPr>
          <a:lstStyle>
            <a:lvl1pPr marL="0" indent="0" algn="l">
              <a:buNone/>
              <a:defRPr lang="en-US" sz="2400" b="0" kern="1200" dirty="0" smtClean="0">
                <a:solidFill>
                  <a:srgbClr val="00497B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dirty="0" err="1" smtClean="0"/>
              <a:t>Subtitle</a:t>
            </a:r>
            <a:r>
              <a:rPr lang="hr-HR" dirty="0" smtClean="0"/>
              <a:t> </a:t>
            </a:r>
            <a:r>
              <a:rPr lang="hr-HR" dirty="0" err="1" smtClean="0"/>
              <a:t>of</a:t>
            </a:r>
            <a:r>
              <a:rPr lang="hr-HR" dirty="0" smtClean="0"/>
              <a:t> </a:t>
            </a:r>
            <a:r>
              <a:rPr lang="hr-HR" dirty="0" err="1" smtClean="0"/>
              <a:t>the</a:t>
            </a:r>
            <a:r>
              <a:rPr lang="hr-HR" dirty="0" smtClean="0"/>
              <a:t> </a:t>
            </a:r>
            <a:r>
              <a:rPr lang="hr-HR" dirty="0" err="1" smtClean="0"/>
              <a:t>presentation</a:t>
            </a:r>
            <a:endParaRPr lang="hr-HR" dirty="0" smtClean="0"/>
          </a:p>
          <a:p>
            <a:r>
              <a:rPr lang="hr-HR" dirty="0" err="1" smtClean="0"/>
              <a:t>Second</a:t>
            </a:r>
            <a:r>
              <a:rPr lang="hr-HR" dirty="0" smtClean="0"/>
              <a:t> </a:t>
            </a:r>
            <a:r>
              <a:rPr lang="hr-HR" dirty="0" err="1" smtClean="0"/>
              <a:t>line</a:t>
            </a:r>
            <a:endParaRPr lang="en-US" dirty="0" smtClean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32000" y="4077072"/>
            <a:ext cx="8967788" cy="720154"/>
          </a:xfrm>
        </p:spPr>
        <p:txBody>
          <a:bodyPr>
            <a:noAutofit/>
          </a:bodyPr>
          <a:lstStyle>
            <a:lvl1pPr>
              <a:defRPr lang="de-AT" sz="1200" b="0" kern="1200" dirty="0">
                <a:solidFill>
                  <a:srgbClr val="00497B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hr-HR" dirty="0" err="1" smtClean="0"/>
              <a:t>Name</a:t>
            </a:r>
            <a:endParaRPr lang="hr-HR" dirty="0" smtClean="0"/>
          </a:p>
          <a:p>
            <a:pPr lvl="0"/>
            <a:r>
              <a:rPr lang="hr-HR" dirty="0" smtClean="0"/>
              <a:t>Department</a:t>
            </a:r>
          </a:p>
          <a:p>
            <a:pPr lvl="0"/>
            <a:r>
              <a:rPr lang="hr-HR" dirty="0" err="1" smtClean="0"/>
              <a:t>version</a:t>
            </a:r>
            <a:endParaRPr lang="de-AT" dirty="0"/>
          </a:p>
        </p:txBody>
      </p:sp>
      <p:sp>
        <p:nvSpPr>
          <p:cNvPr id="16" name="Rechteck 15"/>
          <p:cNvSpPr/>
          <p:nvPr userDrawn="1"/>
        </p:nvSpPr>
        <p:spPr>
          <a:xfrm>
            <a:off x="-7776" y="5238000"/>
            <a:ext cx="9921552" cy="1620000"/>
          </a:xfrm>
          <a:prstGeom prst="rect">
            <a:avLst/>
          </a:prstGeom>
          <a:gradFill flip="none" rotWithShape="1">
            <a:gsLst>
              <a:gs pos="100000">
                <a:srgbClr val="BCE4FA">
                  <a:alpha val="34902"/>
                </a:srgbClr>
              </a:gs>
              <a:gs pos="35000">
                <a:srgbClr val="BCE4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9"/>
          <a:stretch/>
        </p:blipFill>
        <p:spPr>
          <a:xfrm>
            <a:off x="432001" y="6192000"/>
            <a:ext cx="1222397" cy="432000"/>
          </a:xfrm>
          <a:prstGeom prst="rect">
            <a:avLst/>
          </a:prstGeom>
        </p:spPr>
      </p:pic>
      <p:grpSp>
        <p:nvGrpSpPr>
          <p:cNvPr id="8" name="Group 7"/>
          <p:cNvGrpSpPr/>
          <p:nvPr userDrawn="1"/>
        </p:nvGrpSpPr>
        <p:grpSpPr>
          <a:xfrm>
            <a:off x="5889104" y="2577105"/>
            <a:ext cx="3757712" cy="2584460"/>
            <a:chOff x="5889104" y="2577105"/>
            <a:chExt cx="3757712" cy="2584460"/>
          </a:xfrm>
        </p:grpSpPr>
        <p:pic>
          <p:nvPicPr>
            <p:cNvPr id="5" name="Picture 4"/>
            <p:cNvPicPr>
              <a:picLocks noChangeAspect="1"/>
            </p:cNvPicPr>
            <p:nvPr userDrawn="1"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89104" y="2577105"/>
              <a:ext cx="3757712" cy="2584460"/>
            </a:xfrm>
            <a:prstGeom prst="rect">
              <a:avLst/>
            </a:prstGeom>
            <a:effectLst>
              <a:reflection blurRad="6350" stA="52000" endA="300" endPos="35000" dir="5400000" sy="-100000" algn="bl" rotWithShape="0"/>
            </a:effectLst>
          </p:spPr>
        </p:pic>
        <p:pic>
          <p:nvPicPr>
            <p:cNvPr id="7" name="Picture 6"/>
            <p:cNvPicPr>
              <a:picLocks noChangeAspect="1"/>
            </p:cNvPicPr>
            <p:nvPr userDrawn="1"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69224" y="3869335"/>
              <a:ext cx="372160" cy="135729"/>
            </a:xfrm>
            <a:prstGeom prst="rect">
              <a:avLst/>
            </a:prstGeom>
          </p:spPr>
        </p:pic>
      </p:grpSp>
      <p:sp>
        <p:nvSpPr>
          <p:cNvPr id="12" name="TextBox 11"/>
          <p:cNvSpPr txBox="1"/>
          <p:nvPr userDrawn="1"/>
        </p:nvSpPr>
        <p:spPr>
          <a:xfrm>
            <a:off x="432000" y="252000"/>
            <a:ext cx="8985495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hr-HR" sz="1000" dirty="0" smtClean="0">
                <a:solidFill>
                  <a:srgbClr val="00497B"/>
                </a:solidFill>
              </a:rPr>
              <a:t>Erste Group </a:t>
            </a:r>
            <a:r>
              <a:rPr lang="hr-HR" sz="1000" dirty="0" err="1" smtClean="0">
                <a:solidFill>
                  <a:srgbClr val="00497B"/>
                </a:solidFill>
              </a:rPr>
              <a:t>Card</a:t>
            </a:r>
            <a:r>
              <a:rPr lang="hr-HR" sz="1000" dirty="0" smtClean="0">
                <a:solidFill>
                  <a:srgbClr val="00497B"/>
                </a:solidFill>
              </a:rPr>
              <a:t> </a:t>
            </a:r>
            <a:r>
              <a:rPr lang="hr-HR" sz="1000" dirty="0" err="1" smtClean="0">
                <a:solidFill>
                  <a:srgbClr val="00497B"/>
                </a:solidFill>
              </a:rPr>
              <a:t>Processor</a:t>
            </a:r>
            <a:r>
              <a:rPr lang="hr-HR" sz="1000" baseline="0" dirty="0" smtClean="0">
                <a:solidFill>
                  <a:srgbClr val="00497B"/>
                </a:solidFill>
              </a:rPr>
              <a:t> d.o.o. is </a:t>
            </a:r>
            <a:r>
              <a:rPr lang="hr-HR" sz="1000" baseline="0" dirty="0" err="1" smtClean="0">
                <a:solidFill>
                  <a:srgbClr val="00497B"/>
                </a:solidFill>
              </a:rPr>
              <a:t>member</a:t>
            </a:r>
            <a:r>
              <a:rPr lang="hr-HR" sz="1000" baseline="0" dirty="0" smtClean="0">
                <a:solidFill>
                  <a:srgbClr val="00497B"/>
                </a:solidFill>
              </a:rPr>
              <a:t> </a:t>
            </a:r>
            <a:r>
              <a:rPr lang="hr-HR" sz="1000" baseline="0" dirty="0" err="1" smtClean="0">
                <a:solidFill>
                  <a:srgbClr val="00497B"/>
                </a:solidFill>
              </a:rPr>
              <a:t>of</a:t>
            </a:r>
            <a:r>
              <a:rPr lang="hr-HR" sz="1000" baseline="0" dirty="0" smtClean="0">
                <a:solidFill>
                  <a:srgbClr val="00497B"/>
                </a:solidFill>
              </a:rPr>
              <a:t> Erste Group</a:t>
            </a:r>
            <a:endParaRPr lang="en-US" sz="1000" dirty="0">
              <a:solidFill>
                <a:srgbClr val="00497B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532614B-B5AB-43F5-B36F-503DADC8230C}" type="datetime3">
              <a:rPr lang="en-US" smtClean="0"/>
              <a:t>13 September 2015</a:t>
            </a:fld>
            <a:endParaRPr lang="de-AT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24B2EBC4-1ECC-42E0-B15C-79C76529A1A4}" type="slidenum">
              <a:rPr lang="de-DE" sz="1000" smtClean="0">
                <a:latin typeface="Arial" pitchFamily="34" charset="0"/>
                <a:cs typeface="Arial" pitchFamily="34" charset="0"/>
              </a:rPr>
              <a:pPr/>
              <a:t>‹#›</a:t>
            </a:fld>
            <a:endParaRPr lang="de-AT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feld 15"/>
          <p:cNvSpPr txBox="1"/>
          <p:nvPr userDrawn="1"/>
        </p:nvSpPr>
        <p:spPr>
          <a:xfrm>
            <a:off x="8913440" y="6307200"/>
            <a:ext cx="486160" cy="15388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l"/>
            <a:r>
              <a:rPr lang="de-DE" sz="1000" dirty="0" smtClean="0">
                <a:latin typeface="Arial" pitchFamily="34" charset="0"/>
                <a:cs typeface="Arial" pitchFamily="34" charset="0"/>
              </a:rPr>
              <a:t>Page</a:t>
            </a:r>
            <a:endParaRPr lang="de-AT" sz="1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55109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sz="quarter" idx="13" hasCustomPrompt="1"/>
          </p:nvPr>
        </p:nvSpPr>
        <p:spPr>
          <a:xfrm>
            <a:off x="632520" y="1988840"/>
            <a:ext cx="8712967" cy="3600450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2800"/>
            </a:lvl1pPr>
            <a:lvl2pPr marL="360363" indent="-360363">
              <a:defRPr sz="3600" baseline="0"/>
            </a:lvl2pPr>
          </a:lstStyle>
          <a:p>
            <a:pPr lvl="1"/>
            <a:r>
              <a:rPr lang="hr-HR" dirty="0" err="1" smtClean="0"/>
              <a:t>Headline</a:t>
            </a:r>
            <a:r>
              <a:rPr lang="hr-HR" dirty="0" smtClean="0"/>
              <a:t> 1</a:t>
            </a:r>
          </a:p>
          <a:p>
            <a:pPr lvl="1"/>
            <a:r>
              <a:rPr lang="hr-HR" dirty="0" err="1" smtClean="0"/>
              <a:t>Headline</a:t>
            </a:r>
            <a:r>
              <a:rPr lang="hr-HR" dirty="0" smtClean="0"/>
              <a:t> 2</a:t>
            </a:r>
          </a:p>
          <a:p>
            <a:pPr lvl="1"/>
            <a:r>
              <a:rPr lang="hr-HR" dirty="0" err="1" smtClean="0"/>
              <a:t>Headline</a:t>
            </a:r>
            <a:r>
              <a:rPr lang="hr-HR" dirty="0" smtClean="0"/>
              <a:t> 3</a:t>
            </a:r>
          </a:p>
          <a:p>
            <a:pPr lvl="1"/>
            <a:r>
              <a:rPr lang="hr-HR" dirty="0" err="1" smtClean="0"/>
              <a:t>Headline</a:t>
            </a:r>
            <a:r>
              <a:rPr lang="hr-HR" dirty="0" smtClean="0"/>
              <a:t> 4</a:t>
            </a:r>
            <a:endParaRPr lang="en-US" dirty="0" smtClean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8" name="Datumsplatzhalter 3"/>
          <p:cNvSpPr>
            <a:spLocks noGrp="1"/>
          </p:cNvSpPr>
          <p:nvPr>
            <p:ph type="dt" sz="half" idx="2"/>
          </p:nvPr>
        </p:nvSpPr>
        <p:spPr>
          <a:xfrm>
            <a:off x="7527600" y="6192000"/>
            <a:ext cx="1152000" cy="27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8533906F-6EF3-444D-BAFD-2E24723A28A6}" type="datetime3">
              <a:rPr lang="en-US" smtClean="0"/>
              <a:t>13 September 2015</a:t>
            </a:fld>
            <a:endParaRPr lang="de-AT" dirty="0"/>
          </a:p>
        </p:txBody>
      </p:sp>
      <p:sp>
        <p:nvSpPr>
          <p:cNvPr id="1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399200" y="6192000"/>
            <a:ext cx="2948400" cy="27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hr-HR" dirty="0" smtClean="0"/>
              <a:t>Security awareness</a:t>
            </a:r>
            <a:endParaRPr lang="de-AT" dirty="0"/>
          </a:p>
        </p:txBody>
      </p:sp>
      <p:sp>
        <p:nvSpPr>
          <p:cNvPr id="23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859600" y="6192000"/>
            <a:ext cx="540000" cy="27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24B2EBC4-1ECC-42E0-B15C-79C76529A1A4}" type="slidenum">
              <a:rPr lang="de-DE" sz="1000" smtClean="0">
                <a:latin typeface="Arial" pitchFamily="34" charset="0"/>
                <a:cs typeface="Arial" pitchFamily="34" charset="0"/>
              </a:rPr>
              <a:pPr/>
              <a:t>‹#›</a:t>
            </a:fld>
            <a:endParaRPr lang="de-AT" sz="1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76697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ust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32000" y="251999"/>
            <a:ext cx="8967600" cy="774000"/>
          </a:xfrm>
        </p:spPr>
        <p:txBody>
          <a:bodyPr>
            <a:normAutofit/>
          </a:bodyPr>
          <a:lstStyle>
            <a:lvl1pPr>
              <a:defRPr sz="3200" baseline="0"/>
            </a:lvl1pPr>
          </a:lstStyle>
          <a:p>
            <a:r>
              <a:rPr lang="hr-HR" dirty="0" err="1" smtClean="0"/>
              <a:t>This</a:t>
            </a:r>
            <a:r>
              <a:rPr lang="hr-HR" dirty="0" smtClean="0"/>
              <a:t> is a </a:t>
            </a:r>
            <a:r>
              <a:rPr lang="hr-HR" dirty="0" err="1" smtClean="0"/>
              <a:t>slide</a:t>
            </a:r>
            <a:r>
              <a:rPr lang="hr-HR" dirty="0" smtClean="0"/>
              <a:t> title</a:t>
            </a:r>
            <a:br>
              <a:rPr lang="hr-HR" dirty="0" smtClean="0"/>
            </a:br>
            <a:r>
              <a:rPr lang="hr-HR" dirty="0" err="1" smtClean="0"/>
              <a:t>and</a:t>
            </a:r>
            <a:r>
              <a:rPr lang="hr-HR" dirty="0" smtClean="0"/>
              <a:t> </a:t>
            </a:r>
            <a:r>
              <a:rPr lang="hr-HR" dirty="0" err="1" smtClean="0"/>
              <a:t>slide</a:t>
            </a:r>
            <a:r>
              <a:rPr lang="hr-HR" dirty="0" smtClean="0"/>
              <a:t> </a:t>
            </a:r>
            <a:r>
              <a:rPr lang="hr-HR" dirty="0" err="1" smtClean="0"/>
              <a:t>title</a:t>
            </a:r>
            <a:r>
              <a:rPr lang="hr-HR" dirty="0" smtClean="0"/>
              <a:t> </a:t>
            </a:r>
            <a:r>
              <a:rPr lang="hr-HR" dirty="0" err="1" smtClean="0"/>
              <a:t>second</a:t>
            </a:r>
            <a:r>
              <a:rPr lang="hr-HR" dirty="0" smtClean="0"/>
              <a:t> </a:t>
            </a:r>
            <a:r>
              <a:rPr lang="hr-HR" dirty="0" err="1" smtClean="0"/>
              <a:t>line</a:t>
            </a:r>
            <a:endParaRPr lang="de-AT" dirty="0"/>
          </a:p>
        </p:txBody>
      </p:sp>
      <p:sp>
        <p:nvSpPr>
          <p:cNvPr id="6" name="Datumsplatzhalter 3"/>
          <p:cNvSpPr>
            <a:spLocks noGrp="1"/>
          </p:cNvSpPr>
          <p:nvPr>
            <p:ph type="dt" sz="half" idx="2"/>
          </p:nvPr>
        </p:nvSpPr>
        <p:spPr>
          <a:xfrm>
            <a:off x="7527600" y="6192000"/>
            <a:ext cx="1152000" cy="27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5E064D51-28C6-4C2E-8B8A-F1F5315A319F}" type="datetime3">
              <a:rPr lang="en-US" smtClean="0"/>
              <a:t>13 September 2015</a:t>
            </a:fld>
            <a:endParaRPr lang="de-AT" dirty="0"/>
          </a:p>
        </p:txBody>
      </p:sp>
      <p:sp>
        <p:nvSpPr>
          <p:cNvPr id="7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399200" y="6192000"/>
            <a:ext cx="2948400" cy="27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hr-HR" dirty="0" err="1" smtClean="0"/>
              <a:t>Presentation</a:t>
            </a:r>
            <a:r>
              <a:rPr lang="hr-HR" dirty="0" smtClean="0"/>
              <a:t> title</a:t>
            </a:r>
            <a:endParaRPr lang="de-AT" dirty="0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859600" y="6192000"/>
            <a:ext cx="540000" cy="27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24B2EBC4-1ECC-42E0-B15C-79C76529A1A4}" type="slidenum">
              <a:rPr lang="de-DE" sz="1000" smtClean="0">
                <a:latin typeface="Arial" pitchFamily="34" charset="0"/>
                <a:cs typeface="Arial" pitchFamily="34" charset="0"/>
              </a:rPr>
              <a:pPr/>
              <a:t>‹#›</a:t>
            </a:fld>
            <a:endParaRPr lang="de-AT" sz="1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40803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slide vers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32000" y="251999"/>
            <a:ext cx="8967600" cy="77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hr-HR" dirty="0" err="1" smtClean="0"/>
              <a:t>This</a:t>
            </a:r>
            <a:r>
              <a:rPr lang="hr-HR" dirty="0" smtClean="0"/>
              <a:t> is a </a:t>
            </a:r>
            <a:r>
              <a:rPr lang="hr-HR" dirty="0" err="1" smtClean="0"/>
              <a:t>slide</a:t>
            </a:r>
            <a:r>
              <a:rPr lang="hr-HR" dirty="0" smtClean="0"/>
              <a:t> title</a:t>
            </a:r>
            <a:br>
              <a:rPr lang="hr-HR" dirty="0" smtClean="0"/>
            </a:br>
            <a:r>
              <a:rPr lang="hr-HR" dirty="0" err="1" smtClean="0"/>
              <a:t>and</a:t>
            </a:r>
            <a:r>
              <a:rPr lang="hr-HR" dirty="0" smtClean="0"/>
              <a:t> </a:t>
            </a:r>
            <a:r>
              <a:rPr lang="hr-HR" dirty="0" err="1" smtClean="0"/>
              <a:t>slide</a:t>
            </a:r>
            <a:r>
              <a:rPr lang="hr-HR" dirty="0" smtClean="0"/>
              <a:t> </a:t>
            </a:r>
            <a:r>
              <a:rPr lang="hr-HR" dirty="0" err="1" smtClean="0"/>
              <a:t>title</a:t>
            </a:r>
            <a:r>
              <a:rPr lang="hr-HR" dirty="0" smtClean="0"/>
              <a:t> </a:t>
            </a:r>
            <a:r>
              <a:rPr lang="hr-HR" dirty="0" err="1" smtClean="0"/>
              <a:t>second</a:t>
            </a:r>
            <a:r>
              <a:rPr lang="hr-HR" dirty="0" smtClean="0"/>
              <a:t> </a:t>
            </a:r>
            <a:r>
              <a:rPr lang="hr-HR" dirty="0" err="1" smtClean="0"/>
              <a:t>line</a:t>
            </a:r>
            <a:endParaRPr lang="de-AT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32000" y="1332000"/>
            <a:ext cx="8967600" cy="45000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  <a:lvl2pPr marL="179388" indent="-179388">
              <a:buClr>
                <a:srgbClr val="E30613"/>
              </a:buClr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536575" indent="-179388">
              <a:buClr>
                <a:srgbClr val="E30613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893763" indent="-177800">
              <a:buClr>
                <a:srgbClr val="E30613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2"/>
          </p:nvPr>
        </p:nvSpPr>
        <p:spPr>
          <a:xfrm>
            <a:off x="7527600" y="6192000"/>
            <a:ext cx="1152000" cy="27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98E27D9C-1A7F-4793-9831-5E16FF6614E2}" type="datetime3">
              <a:rPr lang="en-US" smtClean="0"/>
              <a:t>13 September 2015</a:t>
            </a:fld>
            <a:endParaRPr lang="de-AT" dirty="0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399200" y="6192000"/>
            <a:ext cx="2948400" cy="27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hr-HR" dirty="0" err="1" smtClean="0"/>
              <a:t>Presentation</a:t>
            </a:r>
            <a:r>
              <a:rPr lang="hr-HR" dirty="0" smtClean="0"/>
              <a:t> title</a:t>
            </a:r>
            <a:endParaRPr lang="de-AT" dirty="0"/>
          </a:p>
        </p:txBody>
      </p:sp>
      <p:sp>
        <p:nvSpPr>
          <p:cNvPr id="10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859600" y="6192000"/>
            <a:ext cx="540000" cy="27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24B2EBC4-1ECC-42E0-B15C-79C76529A1A4}" type="slidenum">
              <a:rPr lang="de-DE" sz="1000" smtClean="0">
                <a:latin typeface="Arial" pitchFamily="34" charset="0"/>
                <a:cs typeface="Arial" pitchFamily="34" charset="0"/>
              </a:rPr>
              <a:pPr/>
              <a:t>‹#›</a:t>
            </a:fld>
            <a:endParaRPr lang="de-AT" sz="1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72873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32000" y="251999"/>
            <a:ext cx="8967600" cy="774000"/>
          </a:xfrm>
        </p:spPr>
        <p:txBody>
          <a:bodyPr/>
          <a:lstStyle>
            <a:lvl1pPr>
              <a:defRPr>
                <a:solidFill>
                  <a:srgbClr val="00497B"/>
                </a:solidFill>
              </a:defRPr>
            </a:lvl1pPr>
          </a:lstStyle>
          <a:p>
            <a:r>
              <a:rPr lang="hr-HR" dirty="0" err="1" smtClean="0"/>
              <a:t>This</a:t>
            </a:r>
            <a:r>
              <a:rPr lang="hr-HR" dirty="0" smtClean="0"/>
              <a:t> is a </a:t>
            </a:r>
            <a:r>
              <a:rPr lang="hr-HR" dirty="0" err="1" smtClean="0"/>
              <a:t>slide</a:t>
            </a:r>
            <a:r>
              <a:rPr lang="hr-HR" dirty="0" smtClean="0"/>
              <a:t> title</a:t>
            </a:r>
            <a:br>
              <a:rPr lang="hr-HR" dirty="0" smtClean="0"/>
            </a:br>
            <a:r>
              <a:rPr lang="hr-HR" dirty="0" err="1" smtClean="0"/>
              <a:t>and</a:t>
            </a:r>
            <a:r>
              <a:rPr lang="hr-HR" dirty="0" smtClean="0"/>
              <a:t> </a:t>
            </a:r>
            <a:r>
              <a:rPr lang="hr-HR" dirty="0" err="1" smtClean="0"/>
              <a:t>slide</a:t>
            </a:r>
            <a:r>
              <a:rPr lang="hr-HR" dirty="0" smtClean="0"/>
              <a:t> </a:t>
            </a:r>
            <a:r>
              <a:rPr lang="hr-HR" dirty="0" err="1" smtClean="0"/>
              <a:t>title</a:t>
            </a:r>
            <a:r>
              <a:rPr lang="hr-HR" dirty="0" smtClean="0"/>
              <a:t> </a:t>
            </a:r>
            <a:r>
              <a:rPr lang="hr-HR" dirty="0" err="1" smtClean="0"/>
              <a:t>second</a:t>
            </a:r>
            <a:r>
              <a:rPr lang="hr-HR" dirty="0" smtClean="0"/>
              <a:t> </a:t>
            </a:r>
            <a:r>
              <a:rPr lang="hr-HR" dirty="0" err="1" smtClean="0"/>
              <a:t>line</a:t>
            </a:r>
            <a:endParaRPr lang="de-AT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32000" y="1332000"/>
            <a:ext cx="4320000" cy="4500000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 marL="179388" indent="-179388">
              <a:buClr>
                <a:srgbClr val="E30613"/>
              </a:buClr>
              <a:buFont typeface="Arial" panose="020B0604020202020204" pitchFamily="34" charset="0"/>
              <a:buChar char="•"/>
              <a:defRPr sz="2000">
                <a:solidFill>
                  <a:schemeClr val="tx2"/>
                </a:solidFill>
              </a:defRPr>
            </a:lvl2pPr>
            <a:lvl3pPr marL="536575" indent="-179388">
              <a:buClr>
                <a:srgbClr val="E30613"/>
              </a:buClr>
              <a:buFont typeface="Arial" panose="020B0604020202020204" pitchFamily="34" charset="0"/>
              <a:buChar char="•"/>
              <a:defRPr sz="1800">
                <a:solidFill>
                  <a:schemeClr val="tx2"/>
                </a:solidFill>
              </a:defRPr>
            </a:lvl3pPr>
            <a:lvl4pPr marL="893763" indent="-177800">
              <a:buClr>
                <a:srgbClr val="E30613"/>
              </a:buClr>
              <a:buFont typeface="Arial" panose="020B0604020202020204" pitchFamily="34" charset="0"/>
              <a:buChar char="•"/>
              <a:defRPr sz="1600">
                <a:solidFill>
                  <a:schemeClr val="tx2"/>
                </a:solidFill>
              </a:defRPr>
            </a:lvl4pPr>
            <a:lvl5pPr>
              <a:defRPr sz="9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79600" y="1331999"/>
            <a:ext cx="4320000" cy="4500000"/>
          </a:xfr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defRPr lang="en-US" sz="2000" kern="1200" dirty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179388" indent="-179388" algn="l" defTabSz="914400" rtl="0" eaLnBrk="1" latinLnBrk="0" hangingPunct="1">
              <a:spcBef>
                <a:spcPct val="20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lang="de-DE" sz="2000" kern="1200" dirty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536575" indent="-179388" algn="l" defTabSz="914400" rtl="0" eaLnBrk="1" latinLnBrk="0" hangingPunct="1">
              <a:spcBef>
                <a:spcPct val="20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lang="de-DE" sz="1800" kern="1200" dirty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893763" indent="-177800" algn="l" defTabSz="914400" rtl="0" eaLnBrk="1" latinLnBrk="0" hangingPunct="1">
              <a:spcBef>
                <a:spcPct val="20000"/>
              </a:spcBef>
              <a:buClr>
                <a:srgbClr val="E30613"/>
              </a:buClr>
              <a:buFont typeface="Arial" panose="020B0604020202020204" pitchFamily="34" charset="0"/>
              <a:buChar char="•"/>
              <a:defRPr lang="de-DE" sz="1600" kern="1200" dirty="0" smtClean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>
              <a:defRPr sz="9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10"/>
          </p:nvPr>
        </p:nvSpPr>
        <p:spPr>
          <a:xfrm>
            <a:off x="7527600" y="6192000"/>
            <a:ext cx="1152000" cy="27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652AC95C-49FC-4ECC-8ED9-4DC306B97BB8}" type="datetime3">
              <a:rPr lang="en-US" smtClean="0"/>
              <a:t>13 September 2015</a:t>
            </a:fld>
            <a:endParaRPr lang="de-AT" dirty="0"/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399200" y="6192000"/>
            <a:ext cx="2948400" cy="27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hr-HR" dirty="0" err="1" smtClean="0"/>
              <a:t>Presentation</a:t>
            </a:r>
            <a:r>
              <a:rPr lang="hr-HR" dirty="0" smtClean="0"/>
              <a:t> title</a:t>
            </a:r>
            <a:endParaRPr lang="de-AT" dirty="0"/>
          </a:p>
        </p:txBody>
      </p:sp>
      <p:sp>
        <p:nvSpPr>
          <p:cNvPr id="11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859600" y="6192000"/>
            <a:ext cx="540000" cy="27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24B2EBC4-1ECC-42E0-B15C-79C76529A1A4}" type="slidenum">
              <a:rPr lang="de-DE" sz="1000" smtClean="0">
                <a:latin typeface="Arial" pitchFamily="34" charset="0"/>
                <a:cs typeface="Arial" pitchFamily="34" charset="0"/>
              </a:rPr>
              <a:pPr/>
              <a:t>‹#›</a:t>
            </a:fld>
            <a:endParaRPr lang="de-AT" sz="1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44689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s with headli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32000" y="251999"/>
            <a:ext cx="8967600" cy="77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AT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15925" y="1332000"/>
            <a:ext cx="4320000" cy="576454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079600" y="1332000"/>
            <a:ext cx="4320000" cy="576064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079600" y="2051999"/>
            <a:ext cx="4320000" cy="37800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9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10" name="Inhaltsplatzhalter 5"/>
          <p:cNvSpPr>
            <a:spLocks noGrp="1"/>
          </p:cNvSpPr>
          <p:nvPr>
            <p:ph sz="quarter" idx="13"/>
          </p:nvPr>
        </p:nvSpPr>
        <p:spPr>
          <a:xfrm>
            <a:off x="416496" y="2051999"/>
            <a:ext cx="4320000" cy="3780000"/>
          </a:xfrm>
        </p:spPr>
        <p:txBody>
          <a:bodyPr/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2000">
                <a:solidFill>
                  <a:schemeClr val="tx2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9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11" name="Datumsplatzhalter 3"/>
          <p:cNvSpPr>
            <a:spLocks noGrp="1"/>
          </p:cNvSpPr>
          <p:nvPr>
            <p:ph type="dt" sz="half" idx="2"/>
          </p:nvPr>
        </p:nvSpPr>
        <p:spPr>
          <a:xfrm>
            <a:off x="7527600" y="6192000"/>
            <a:ext cx="1152000" cy="27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8925E0D6-4060-48E5-A901-B4686E9F687B}" type="datetime3">
              <a:rPr lang="en-US" smtClean="0"/>
              <a:t>13 September 2015</a:t>
            </a:fld>
            <a:endParaRPr lang="de-AT" dirty="0"/>
          </a:p>
        </p:txBody>
      </p:sp>
      <p:sp>
        <p:nvSpPr>
          <p:cNvPr id="12" name="Fußzeilenplatzhalter 4"/>
          <p:cNvSpPr>
            <a:spLocks noGrp="1"/>
          </p:cNvSpPr>
          <p:nvPr>
            <p:ph type="ftr" sz="quarter" idx="14"/>
          </p:nvPr>
        </p:nvSpPr>
        <p:spPr>
          <a:xfrm>
            <a:off x="4399200" y="6192000"/>
            <a:ext cx="2948400" cy="27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hr-HR" dirty="0" err="1" smtClean="0"/>
              <a:t>Presentation</a:t>
            </a:r>
            <a:r>
              <a:rPr lang="hr-HR" dirty="0" smtClean="0"/>
              <a:t> title</a:t>
            </a:r>
            <a:endParaRPr lang="de-AT" dirty="0"/>
          </a:p>
        </p:txBody>
      </p:sp>
      <p:sp>
        <p:nvSpPr>
          <p:cNvPr id="14" name="Foliennummernplatzhalter 5"/>
          <p:cNvSpPr>
            <a:spLocks noGrp="1"/>
          </p:cNvSpPr>
          <p:nvPr>
            <p:ph type="sldNum" sz="quarter" idx="15"/>
          </p:nvPr>
        </p:nvSpPr>
        <p:spPr>
          <a:xfrm>
            <a:off x="8859600" y="6192000"/>
            <a:ext cx="540000" cy="27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24B2EBC4-1ECC-42E0-B15C-79C76529A1A4}" type="slidenum">
              <a:rPr lang="de-DE" sz="1000" smtClean="0">
                <a:latin typeface="Arial" pitchFamily="34" charset="0"/>
                <a:cs typeface="Arial" pitchFamily="34" charset="0"/>
              </a:rPr>
              <a:pPr/>
              <a:t>‹#›</a:t>
            </a:fld>
            <a:endParaRPr lang="de-AT" sz="1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30219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2144688" y="3044280"/>
            <a:ext cx="56166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r-HR" sz="4400" dirty="0" err="1" smtClean="0"/>
              <a:t>Thank</a:t>
            </a:r>
            <a:r>
              <a:rPr lang="hr-HR" sz="4400" dirty="0" smtClean="0"/>
              <a:t> </a:t>
            </a:r>
            <a:r>
              <a:rPr lang="hr-HR" sz="4400" dirty="0" err="1" smtClean="0"/>
              <a:t>you</a:t>
            </a:r>
            <a:endParaRPr lang="en-US" sz="4400" dirty="0"/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7527600" y="6192000"/>
            <a:ext cx="1152000" cy="27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2D331AC9-37EC-4F97-8224-069AA4E070A4}" type="datetime3">
              <a:rPr lang="en-US" smtClean="0"/>
              <a:t>13 September 2015</a:t>
            </a:fld>
            <a:endParaRPr lang="de-AT" dirty="0"/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399200" y="6192000"/>
            <a:ext cx="2948400" cy="27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hr-HR" dirty="0" err="1" smtClean="0"/>
              <a:t>Presentation</a:t>
            </a:r>
            <a:r>
              <a:rPr lang="hr-HR" dirty="0" smtClean="0"/>
              <a:t> title</a:t>
            </a:r>
            <a:endParaRPr lang="de-AT" dirty="0"/>
          </a:p>
        </p:txBody>
      </p:sp>
      <p:sp>
        <p:nvSpPr>
          <p:cNvPr id="11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859600" y="6192000"/>
            <a:ext cx="540000" cy="27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24B2EBC4-1ECC-42E0-B15C-79C76529A1A4}" type="slidenum">
              <a:rPr lang="de-DE" sz="1000" smtClean="0">
                <a:latin typeface="Arial" pitchFamily="34" charset="0"/>
                <a:cs typeface="Arial" pitchFamily="34" charset="0"/>
              </a:rPr>
              <a:pPr/>
              <a:t>‹#›</a:t>
            </a:fld>
            <a:endParaRPr lang="de-AT" sz="1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34656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A63C7-2066-49A1-84B3-AE4C2C906B71}" type="datetime6">
              <a:rPr lang="en-US" smtClean="0"/>
              <a:pPr/>
              <a:t>September 15</a:t>
            </a:fld>
            <a:endParaRPr lang="de-AT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Erste Group Bank AG</a:t>
            </a:r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534E4-5BF1-4CAA-B304-C235E813B3E6}" type="slidenum">
              <a:rPr lang="de-AT" smtClean="0"/>
              <a:pPr/>
              <a:t>‹#›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4895392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feld 15"/>
          <p:cNvSpPr txBox="1"/>
          <p:nvPr/>
        </p:nvSpPr>
        <p:spPr>
          <a:xfrm>
            <a:off x="8913440" y="6307200"/>
            <a:ext cx="486160" cy="15388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/>
          <a:p>
            <a:pPr algn="l"/>
            <a:r>
              <a:rPr lang="de-DE" sz="1000" dirty="0" smtClean="0">
                <a:latin typeface="Arial" pitchFamily="34" charset="0"/>
                <a:cs typeface="Arial" pitchFamily="34" charset="0"/>
              </a:rPr>
              <a:t>Page</a:t>
            </a:r>
            <a:endParaRPr lang="de-AT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32000" y="251999"/>
            <a:ext cx="8967600" cy="1521239"/>
          </a:xfrm>
          <a:prstGeom prst="rect">
            <a:avLst/>
          </a:prstGeom>
        </p:spPr>
        <p:txBody>
          <a:bodyPr vert="horz" lIns="0" tIns="0" rIns="0" bIns="0" rtlCol="0" anchor="ctr" anchorCtr="0">
            <a:normAutofit/>
          </a:bodyPr>
          <a:lstStyle/>
          <a:p>
            <a:r>
              <a:rPr lang="hr-HR" dirty="0" err="1" smtClean="0"/>
              <a:t>This</a:t>
            </a:r>
            <a:r>
              <a:rPr lang="hr-HR" dirty="0" smtClean="0"/>
              <a:t> is a </a:t>
            </a:r>
            <a:r>
              <a:rPr lang="hr-HR" dirty="0" err="1" smtClean="0"/>
              <a:t>slide</a:t>
            </a:r>
            <a:r>
              <a:rPr lang="hr-HR" dirty="0" smtClean="0"/>
              <a:t> title</a:t>
            </a:r>
            <a:br>
              <a:rPr lang="hr-HR" dirty="0" smtClean="0"/>
            </a:br>
            <a:r>
              <a:rPr lang="hr-HR" dirty="0" err="1" smtClean="0"/>
              <a:t>and</a:t>
            </a:r>
            <a:r>
              <a:rPr lang="hr-HR" dirty="0" smtClean="0"/>
              <a:t> </a:t>
            </a:r>
            <a:r>
              <a:rPr lang="hr-HR" dirty="0" err="1" smtClean="0"/>
              <a:t>slide</a:t>
            </a:r>
            <a:r>
              <a:rPr lang="hr-HR" dirty="0" smtClean="0"/>
              <a:t> </a:t>
            </a:r>
            <a:r>
              <a:rPr lang="hr-HR" dirty="0" err="1" smtClean="0"/>
              <a:t>title</a:t>
            </a:r>
            <a:r>
              <a:rPr lang="hr-HR" dirty="0" smtClean="0"/>
              <a:t> </a:t>
            </a:r>
            <a:r>
              <a:rPr lang="hr-HR" dirty="0" err="1" smtClean="0"/>
              <a:t>second</a:t>
            </a:r>
            <a:r>
              <a:rPr lang="hr-HR" dirty="0" smtClean="0"/>
              <a:t> </a:t>
            </a:r>
            <a:r>
              <a:rPr lang="hr-HR" dirty="0" err="1" smtClean="0"/>
              <a:t>line</a:t>
            </a:r>
            <a:endParaRPr lang="de-AT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32000" y="1773238"/>
            <a:ext cx="8967600" cy="391476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de-DE" dirty="0" smtClean="0"/>
              <a:t>Second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2"/>
            <a:r>
              <a:rPr lang="de-DE" dirty="0" smtClean="0"/>
              <a:t>Third </a:t>
            </a:r>
            <a:r>
              <a:rPr lang="de-DE" dirty="0" err="1" smtClean="0"/>
              <a:t>level</a:t>
            </a:r>
            <a:endParaRPr lang="de-DE" dirty="0" smtClean="0"/>
          </a:p>
          <a:p>
            <a:pPr lvl="3"/>
            <a:r>
              <a:rPr lang="de-DE" dirty="0" err="1" smtClean="0"/>
              <a:t>Fourth</a:t>
            </a:r>
            <a:r>
              <a:rPr lang="de-DE" dirty="0" smtClean="0"/>
              <a:t> </a:t>
            </a:r>
            <a:r>
              <a:rPr lang="de-DE" dirty="0" err="1" smtClean="0"/>
              <a:t>level</a:t>
            </a:r>
            <a:endParaRPr lang="de-DE" dirty="0" smtClean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7527600" y="6192000"/>
            <a:ext cx="1152000" cy="27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D0543356-DBF9-4C59-9F8E-8BA319552214}" type="datetime3">
              <a:rPr lang="en-US" smtClean="0"/>
              <a:t>13 September 2015</a:t>
            </a:fld>
            <a:endParaRPr lang="de-AT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399200" y="6192000"/>
            <a:ext cx="2948400" cy="27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hr-HR" dirty="0" err="1" smtClean="0"/>
              <a:t>Presentation</a:t>
            </a:r>
            <a:r>
              <a:rPr lang="hr-HR" dirty="0" smtClean="0"/>
              <a:t> title</a:t>
            </a:r>
            <a:endParaRPr lang="de-AT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859600" y="6192000"/>
            <a:ext cx="540000" cy="27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24B2EBC4-1ECC-42E0-B15C-79C76529A1A4}" type="slidenum">
              <a:rPr lang="de-DE" sz="1000" smtClean="0">
                <a:latin typeface="Arial" pitchFamily="34" charset="0"/>
                <a:cs typeface="Arial" pitchFamily="34" charset="0"/>
              </a:rPr>
              <a:pPr/>
              <a:t>‹#›</a:t>
            </a:fld>
            <a:endParaRPr lang="de-AT" sz="1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Gerade Verbindung 10"/>
          <p:cNvCxnSpPr/>
          <p:nvPr/>
        </p:nvCxnSpPr>
        <p:spPr>
          <a:xfrm>
            <a:off x="432000" y="5994000"/>
            <a:ext cx="8967600" cy="0"/>
          </a:xfrm>
          <a:prstGeom prst="line">
            <a:avLst/>
          </a:prstGeom>
          <a:ln w="12700">
            <a:solidFill>
              <a:srgbClr val="0049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9"/>
          <a:stretch/>
        </p:blipFill>
        <p:spPr>
          <a:xfrm>
            <a:off x="432001" y="6192000"/>
            <a:ext cx="1222397" cy="43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42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9" r:id="rId3"/>
    <p:sldLayoutId id="2147483658" r:id="rId4"/>
    <p:sldLayoutId id="2147483650" r:id="rId5"/>
    <p:sldLayoutId id="2147483652" r:id="rId6"/>
    <p:sldLayoutId id="2147483653" r:id="rId7"/>
    <p:sldLayoutId id="2147483655" r:id="rId8"/>
    <p:sldLayoutId id="2147483660" r:id="rId9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rgbClr val="00497B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2"/>
          </a:solidFill>
          <a:latin typeface="Arial" pitchFamily="34" charset="0"/>
          <a:ea typeface="+mn-ea"/>
          <a:cs typeface="Arial" pitchFamily="34" charset="0"/>
        </a:defRPr>
      </a:lvl1pPr>
      <a:lvl2pPr marL="179388" indent="-179388" algn="l" defTabSz="914400" rtl="0" eaLnBrk="1" latinLnBrk="0" hangingPunct="1">
        <a:spcBef>
          <a:spcPct val="20000"/>
        </a:spcBef>
        <a:buClr>
          <a:srgbClr val="E30613"/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Arial" pitchFamily="34" charset="0"/>
          <a:ea typeface="+mn-ea"/>
          <a:cs typeface="Arial" pitchFamily="34" charset="0"/>
        </a:defRPr>
      </a:lvl2pPr>
      <a:lvl3pPr marL="536575" indent="-179388" algn="l" defTabSz="914400" rtl="0" eaLnBrk="1" latinLnBrk="0" hangingPunct="1">
        <a:spcBef>
          <a:spcPct val="20000"/>
        </a:spcBef>
        <a:buClr>
          <a:srgbClr val="E30613"/>
        </a:buClr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Arial" pitchFamily="34" charset="0"/>
          <a:ea typeface="+mn-ea"/>
          <a:cs typeface="Arial" pitchFamily="34" charset="0"/>
        </a:defRPr>
      </a:lvl3pPr>
      <a:lvl4pPr marL="893763" indent="-177800" algn="l" defTabSz="914400" rtl="0" eaLnBrk="1" latinLnBrk="0" hangingPunct="1">
        <a:spcBef>
          <a:spcPct val="20000"/>
        </a:spcBef>
        <a:buClr>
          <a:srgbClr val="E30613"/>
        </a:buClr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Arial" pitchFamily="34" charset="0"/>
          <a:ea typeface="+mn-ea"/>
          <a:cs typeface="Arial" pitchFamily="34" charset="0"/>
        </a:defRPr>
      </a:lvl4pPr>
      <a:lvl5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9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diagramData" Target="../diagrams/data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11" Type="http://schemas.openxmlformats.org/officeDocument/2006/relationships/image" Target="../media/image9.png"/><Relationship Id="rId5" Type="http://schemas.openxmlformats.org/officeDocument/2006/relationships/diagramColors" Target="../diagrams/colors1.xml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r-HR" dirty="0" smtClean="0"/>
              <a:t>Living with PCI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hr-HR" dirty="0" smtClean="0"/>
              <a:t>Jagor Čakmak</a:t>
            </a:r>
            <a:r>
              <a:rPr lang="en-US" dirty="0" smtClean="0"/>
              <a:t>, </a:t>
            </a:r>
            <a:r>
              <a:rPr lang="hr-HR" dirty="0" smtClean="0"/>
              <a:t>Security Operations</a:t>
            </a:r>
            <a:endParaRPr lang="en-US" dirty="0"/>
          </a:p>
          <a:p>
            <a:r>
              <a:rPr lang="en-US" dirty="0"/>
              <a:t>Version: </a:t>
            </a:r>
            <a:r>
              <a:rPr lang="hr-HR" dirty="0" smtClean="0"/>
              <a:t>1.0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532614B-B5AB-43F5-B36F-503DADC8230C}" type="datetime3">
              <a:rPr lang="en-US" smtClean="0"/>
              <a:t>13 September 2015</a:t>
            </a:fld>
            <a:endParaRPr lang="de-A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24B2EBC4-1ECC-42E0-B15C-79C76529A1A4}" type="slidenum">
              <a:rPr lang="de-DE" sz="1000" smtClean="0">
                <a:latin typeface="Arial" pitchFamily="34" charset="0"/>
                <a:cs typeface="Arial" pitchFamily="34" charset="0"/>
              </a:rPr>
              <a:pPr/>
              <a:t>1</a:t>
            </a:fld>
            <a:endParaRPr lang="de-AT" sz="1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339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el 7"/>
          <p:cNvSpPr txBox="1">
            <a:spLocks/>
          </p:cNvSpPr>
          <p:nvPr/>
        </p:nvSpPr>
        <p:spPr bwMode="auto">
          <a:xfrm>
            <a:off x="432000" y="252000"/>
            <a:ext cx="8967600" cy="136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GB" sz="3200" kern="0" dirty="0" smtClean="0">
                <a:solidFill>
                  <a:srgbClr val="00497B"/>
                </a:solidFill>
                <a:latin typeface="Arial"/>
              </a:rPr>
              <a:t>Agenda</a:t>
            </a:r>
          </a:p>
          <a:p>
            <a:pPr>
              <a:defRPr/>
            </a:pPr>
            <a:r>
              <a:rPr lang="en-GB" sz="2800" kern="0" dirty="0" smtClean="0">
                <a:solidFill>
                  <a:srgbClr val="00497B"/>
                </a:solidFill>
                <a:latin typeface="Arial"/>
              </a:rPr>
              <a:t/>
            </a:r>
            <a:br>
              <a:rPr lang="en-GB" sz="2800" kern="0" dirty="0" smtClean="0">
                <a:solidFill>
                  <a:srgbClr val="00497B"/>
                </a:solidFill>
                <a:latin typeface="Arial"/>
              </a:rPr>
            </a:br>
            <a:endParaRPr lang="en-GB" sz="2800" kern="0" dirty="0">
              <a:solidFill>
                <a:srgbClr val="00497B"/>
              </a:solidFill>
              <a:latin typeface="Arial"/>
            </a:endParaRPr>
          </a:p>
        </p:txBody>
      </p:sp>
      <p:sp>
        <p:nvSpPr>
          <p:cNvPr id="25" name="Inhaltsplatzhalter 8"/>
          <p:cNvSpPr txBox="1">
            <a:spLocks/>
          </p:cNvSpPr>
          <p:nvPr/>
        </p:nvSpPr>
        <p:spPr bwMode="auto">
          <a:xfrm>
            <a:off x="425576" y="1959263"/>
            <a:ext cx="8974024" cy="43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noAutofit/>
          </a:bodyPr>
          <a:lstStyle>
            <a:defPPr>
              <a:defRPr lang="de-DE"/>
            </a:defPPr>
            <a:lvl1pPr marL="266700" indent="-266700" algn="just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§"/>
              <a:tabLst/>
              <a:defRPr sz="1200" b="0" kern="0">
                <a:latin typeface="Arial"/>
                <a:cs typeface="+mn-cs"/>
              </a:defRPr>
            </a:lvl1pPr>
            <a:lvl2pPr marL="531813" indent="-174625" algn="l">
              <a:spcBef>
                <a:spcPct val="20000"/>
              </a:spcBef>
              <a:buFont typeface="Franklin Gothic Book" pitchFamily="34" charset="0"/>
              <a:buChar char="−"/>
              <a:tabLst>
                <a:tab pos="1617663" algn="l"/>
              </a:tabLst>
              <a:defRPr sz="2400">
                <a:solidFill>
                  <a:srgbClr val="083676"/>
                </a:solidFill>
                <a:latin typeface="+mn-lt"/>
              </a:defRPr>
            </a:lvl2pPr>
            <a:lvl3pPr marL="892175" indent="-180975" algn="l">
              <a:spcBef>
                <a:spcPct val="20000"/>
              </a:spcBef>
              <a:buFont typeface="Franklin Gothic Book" pitchFamily="34" charset="0"/>
              <a:buChar char="−"/>
              <a:tabLst>
                <a:tab pos="1617663" algn="l"/>
              </a:tabLst>
              <a:defRPr sz="2000">
                <a:solidFill>
                  <a:srgbClr val="083676"/>
                </a:solidFill>
                <a:latin typeface="+mn-lt"/>
              </a:defRPr>
            </a:lvl3pPr>
            <a:lvl4pPr marL="1260475" indent="-188913" algn="l">
              <a:spcBef>
                <a:spcPct val="20000"/>
              </a:spcBef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4pPr>
            <a:lvl5pPr marL="1617663" indent="-177800" algn="l">
              <a:spcBef>
                <a:spcPct val="20000"/>
              </a:spcBef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5pPr>
            <a:lvl6pPr marL="2074863" indent="-177800" fontAlgn="base">
              <a:spcBef>
                <a:spcPct val="20000"/>
              </a:spcBef>
              <a:spcAft>
                <a:spcPct val="0"/>
              </a:spcAft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6pPr>
            <a:lvl7pPr marL="2532063" indent="-177800" fontAlgn="base">
              <a:spcBef>
                <a:spcPct val="20000"/>
              </a:spcBef>
              <a:spcAft>
                <a:spcPct val="0"/>
              </a:spcAft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7pPr>
            <a:lvl8pPr marL="2989263" indent="-177800" fontAlgn="base">
              <a:spcBef>
                <a:spcPct val="20000"/>
              </a:spcBef>
              <a:spcAft>
                <a:spcPct val="0"/>
              </a:spcAft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8pPr>
            <a:lvl9pPr marL="3446463" indent="-177800" fontAlgn="base">
              <a:spcBef>
                <a:spcPct val="20000"/>
              </a:spcBef>
              <a:spcAft>
                <a:spcPct val="0"/>
              </a:spcAft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About </a:t>
            </a:r>
            <a:r>
              <a:rPr lang="en-US" sz="2800" dirty="0" smtClean="0"/>
              <a:t>EGCP</a:t>
            </a:r>
            <a:r>
              <a:rPr lang="hr-HR" sz="2800" dirty="0" smtClean="0"/>
              <a:t> and</a:t>
            </a:r>
            <a:r>
              <a:rPr lang="en-US" sz="2800" dirty="0" smtClean="0"/>
              <a:t> </a:t>
            </a:r>
            <a:r>
              <a:rPr lang="en-US" sz="2800" dirty="0"/>
              <a:t>Giving some </a:t>
            </a:r>
            <a:r>
              <a:rPr lang="en-US" sz="2800" dirty="0" smtClean="0"/>
              <a:t>context</a:t>
            </a:r>
            <a:endParaRPr lang="hr-HR" sz="2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Payment card industry Security Standard </a:t>
            </a:r>
            <a:r>
              <a:rPr lang="en-US" sz="2800" dirty="0" smtClean="0"/>
              <a:t>Council</a:t>
            </a:r>
            <a:endParaRPr lang="hr-HR" sz="2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hr-HR" sz="2800" dirty="0"/>
              <a:t>PCI from </a:t>
            </a:r>
            <a:r>
              <a:rPr lang="hr-HR" sz="2800" dirty="0" smtClean="0"/>
              <a:t>company side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r-HR" sz="2800" dirty="0" smtClean="0"/>
              <a:t>The good and the bad</a:t>
            </a:r>
            <a:endParaRPr lang="en-GB" sz="2800" dirty="0" smtClean="0"/>
          </a:p>
        </p:txBody>
      </p:sp>
      <p:sp>
        <p:nvSpPr>
          <p:cNvPr id="28" name="Rectangle 27"/>
          <p:cNvSpPr/>
          <p:nvPr/>
        </p:nvSpPr>
        <p:spPr>
          <a:xfrm>
            <a:off x="432000" y="673200"/>
            <a:ext cx="8967600" cy="94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 anchor="t" anchorCtr="0">
            <a:noAutofit/>
          </a:bodyPr>
          <a:lstStyle/>
          <a:p>
            <a:endParaRPr lang="en-GB" sz="2400" dirty="0">
              <a:solidFill>
                <a:srgbClr val="00497B"/>
              </a:solidFill>
              <a:latin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534E4-5BF1-4CAA-B304-C235E813B3E6}" type="slidenum">
              <a:rPr lang="en-GB" smtClean="0"/>
              <a:pPr/>
              <a:t>2</a:t>
            </a:fld>
            <a:endParaRPr lang="en-GB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36848" y="6192000"/>
            <a:ext cx="2948400" cy="270000"/>
          </a:xfrm>
        </p:spPr>
        <p:txBody>
          <a:bodyPr/>
          <a:lstStyle/>
          <a:p>
            <a:r>
              <a:rPr lang="hr-HR" dirty="0"/>
              <a:t>Living with PCI</a:t>
            </a:r>
            <a:endParaRPr lang="en-GB" dirty="0"/>
          </a:p>
        </p:txBody>
      </p:sp>
      <p:sp>
        <p:nvSpPr>
          <p:cNvPr id="11" name="Date Placeholder 1"/>
          <p:cNvSpPr>
            <a:spLocks noGrp="1"/>
          </p:cNvSpPr>
          <p:nvPr>
            <p:ph type="dt" sz="half" idx="10"/>
          </p:nvPr>
        </p:nvSpPr>
        <p:spPr>
          <a:xfrm>
            <a:off x="7257256" y="6178525"/>
            <a:ext cx="1422344" cy="287470"/>
          </a:xfrm>
        </p:spPr>
        <p:txBody>
          <a:bodyPr/>
          <a:lstStyle/>
          <a:p>
            <a:fld id="{D92E6B45-AA5B-4CF4-B47A-897B78A23C15}" type="datetime3">
              <a:rPr lang="en-US"/>
              <a:pPr/>
              <a:t>13 September 2015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103138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el 7"/>
          <p:cNvSpPr txBox="1">
            <a:spLocks/>
          </p:cNvSpPr>
          <p:nvPr/>
        </p:nvSpPr>
        <p:spPr bwMode="auto">
          <a:xfrm>
            <a:off x="432000" y="252000"/>
            <a:ext cx="8967600" cy="136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GB" sz="3200" kern="0" dirty="0" smtClean="0">
                <a:solidFill>
                  <a:srgbClr val="00497B"/>
                </a:solidFill>
                <a:latin typeface="Arial"/>
              </a:rPr>
              <a:t>Agenda</a:t>
            </a:r>
          </a:p>
          <a:p>
            <a:pPr>
              <a:defRPr/>
            </a:pPr>
            <a:r>
              <a:rPr lang="en-GB" sz="2800" kern="0" dirty="0" smtClean="0">
                <a:solidFill>
                  <a:srgbClr val="00497B"/>
                </a:solidFill>
                <a:latin typeface="Arial"/>
              </a:rPr>
              <a:t/>
            </a:r>
            <a:br>
              <a:rPr lang="en-GB" sz="2800" kern="0" dirty="0" smtClean="0">
                <a:solidFill>
                  <a:srgbClr val="00497B"/>
                </a:solidFill>
                <a:latin typeface="Arial"/>
              </a:rPr>
            </a:br>
            <a:endParaRPr lang="en-GB" sz="2800" kern="0" dirty="0">
              <a:solidFill>
                <a:srgbClr val="00497B"/>
              </a:solidFill>
              <a:latin typeface="Arial"/>
            </a:endParaRPr>
          </a:p>
        </p:txBody>
      </p:sp>
      <p:sp>
        <p:nvSpPr>
          <p:cNvPr id="25" name="Inhaltsplatzhalter 8"/>
          <p:cNvSpPr txBox="1">
            <a:spLocks/>
          </p:cNvSpPr>
          <p:nvPr/>
        </p:nvSpPr>
        <p:spPr bwMode="auto">
          <a:xfrm>
            <a:off x="425576" y="1959263"/>
            <a:ext cx="8974024" cy="43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noAutofit/>
          </a:bodyPr>
          <a:lstStyle>
            <a:defPPr>
              <a:defRPr lang="de-DE"/>
            </a:defPPr>
            <a:lvl1pPr marL="266700" indent="-266700" algn="just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§"/>
              <a:tabLst/>
              <a:defRPr sz="1200" b="0" kern="0">
                <a:latin typeface="Arial"/>
                <a:cs typeface="+mn-cs"/>
              </a:defRPr>
            </a:lvl1pPr>
            <a:lvl2pPr marL="531813" indent="-174625" algn="l">
              <a:spcBef>
                <a:spcPct val="20000"/>
              </a:spcBef>
              <a:buFont typeface="Franklin Gothic Book" pitchFamily="34" charset="0"/>
              <a:buChar char="−"/>
              <a:tabLst>
                <a:tab pos="1617663" algn="l"/>
              </a:tabLst>
              <a:defRPr sz="2400">
                <a:solidFill>
                  <a:srgbClr val="083676"/>
                </a:solidFill>
                <a:latin typeface="+mn-lt"/>
              </a:defRPr>
            </a:lvl2pPr>
            <a:lvl3pPr marL="892175" indent="-180975" algn="l">
              <a:spcBef>
                <a:spcPct val="20000"/>
              </a:spcBef>
              <a:buFont typeface="Franklin Gothic Book" pitchFamily="34" charset="0"/>
              <a:buChar char="−"/>
              <a:tabLst>
                <a:tab pos="1617663" algn="l"/>
              </a:tabLst>
              <a:defRPr sz="2000">
                <a:solidFill>
                  <a:srgbClr val="083676"/>
                </a:solidFill>
                <a:latin typeface="+mn-lt"/>
              </a:defRPr>
            </a:lvl3pPr>
            <a:lvl4pPr marL="1260475" indent="-188913" algn="l">
              <a:spcBef>
                <a:spcPct val="20000"/>
              </a:spcBef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4pPr>
            <a:lvl5pPr marL="1617663" indent="-177800" algn="l">
              <a:spcBef>
                <a:spcPct val="20000"/>
              </a:spcBef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5pPr>
            <a:lvl6pPr marL="2074863" indent="-177800" fontAlgn="base">
              <a:spcBef>
                <a:spcPct val="20000"/>
              </a:spcBef>
              <a:spcAft>
                <a:spcPct val="0"/>
              </a:spcAft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6pPr>
            <a:lvl7pPr marL="2532063" indent="-177800" fontAlgn="base">
              <a:spcBef>
                <a:spcPct val="20000"/>
              </a:spcBef>
              <a:spcAft>
                <a:spcPct val="0"/>
              </a:spcAft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7pPr>
            <a:lvl8pPr marL="2989263" indent="-177800" fontAlgn="base">
              <a:spcBef>
                <a:spcPct val="20000"/>
              </a:spcBef>
              <a:spcAft>
                <a:spcPct val="0"/>
              </a:spcAft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8pPr>
            <a:lvl9pPr marL="3446463" indent="-177800" fontAlgn="base">
              <a:spcBef>
                <a:spcPct val="20000"/>
              </a:spcBef>
              <a:spcAft>
                <a:spcPct val="0"/>
              </a:spcAft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About </a:t>
            </a:r>
            <a:r>
              <a:rPr lang="en-US" sz="2800" dirty="0" smtClean="0"/>
              <a:t>EGCP</a:t>
            </a:r>
            <a:r>
              <a:rPr lang="hr-HR" sz="2800" dirty="0" smtClean="0"/>
              <a:t> and</a:t>
            </a:r>
            <a:r>
              <a:rPr lang="en-US" sz="2800" dirty="0" smtClean="0"/>
              <a:t> </a:t>
            </a:r>
            <a:r>
              <a:rPr lang="en-US" sz="2800" dirty="0"/>
              <a:t>Giving some </a:t>
            </a:r>
            <a:r>
              <a:rPr lang="en-US" sz="2800" dirty="0" smtClean="0"/>
              <a:t>context</a:t>
            </a:r>
            <a:endParaRPr lang="hr-HR" sz="2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Payment card industry Security Standard </a:t>
            </a:r>
            <a:r>
              <a:rPr lang="en-US" sz="28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Council</a:t>
            </a:r>
            <a:endParaRPr lang="hr-HR" sz="2800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hr-HR" sz="28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PCI from </a:t>
            </a:r>
            <a:r>
              <a:rPr lang="hr-HR" sz="28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company side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r-HR" sz="28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The good and the bad</a:t>
            </a:r>
            <a:endParaRPr lang="en-GB" sz="2800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32000" y="673200"/>
            <a:ext cx="8967600" cy="94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 anchor="t" anchorCtr="0">
            <a:noAutofit/>
          </a:bodyPr>
          <a:lstStyle/>
          <a:p>
            <a:endParaRPr lang="en-GB" sz="2400" dirty="0">
              <a:solidFill>
                <a:srgbClr val="00497B"/>
              </a:solidFill>
              <a:latin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534E4-5BF1-4CAA-B304-C235E813B3E6}" type="slidenum">
              <a:rPr lang="en-GB" smtClean="0"/>
              <a:pPr/>
              <a:t>3</a:t>
            </a:fld>
            <a:endParaRPr lang="en-GB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36848" y="6192000"/>
            <a:ext cx="2948400" cy="270000"/>
          </a:xfrm>
        </p:spPr>
        <p:txBody>
          <a:bodyPr/>
          <a:lstStyle/>
          <a:p>
            <a:r>
              <a:rPr lang="hr-HR" dirty="0" smtClean="0"/>
              <a:t>Living with PCI</a:t>
            </a:r>
            <a:endParaRPr lang="en-GB" dirty="0"/>
          </a:p>
        </p:txBody>
      </p:sp>
      <p:sp>
        <p:nvSpPr>
          <p:cNvPr id="11" name="Date Placeholder 1"/>
          <p:cNvSpPr>
            <a:spLocks noGrp="1"/>
          </p:cNvSpPr>
          <p:nvPr>
            <p:ph type="dt" sz="half" idx="10"/>
          </p:nvPr>
        </p:nvSpPr>
        <p:spPr>
          <a:xfrm>
            <a:off x="7257256" y="6178525"/>
            <a:ext cx="1422344" cy="287470"/>
          </a:xfrm>
        </p:spPr>
        <p:txBody>
          <a:bodyPr/>
          <a:lstStyle/>
          <a:p>
            <a:fld id="{D92E6B45-AA5B-4CF4-B47A-897B78A23C15}" type="datetime3">
              <a:rPr lang="en-US"/>
              <a:pPr/>
              <a:t>13 September 2015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496728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32000" y="251999"/>
            <a:ext cx="8967600" cy="774000"/>
          </a:xfrm>
        </p:spPr>
        <p:txBody>
          <a:bodyPr>
            <a:normAutofit/>
          </a:bodyPr>
          <a:lstStyle/>
          <a:p>
            <a:r>
              <a:rPr lang="hr-HR" dirty="0" smtClean="0"/>
              <a:t>EGCP – Card Processing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hr-HR" sz="2400" dirty="0" smtClean="0">
                <a:solidFill>
                  <a:srgbClr val="000000"/>
                </a:solidFill>
              </a:rPr>
              <a:t>Card processor for the banks</a:t>
            </a:r>
            <a:endParaRPr lang="en-US" sz="2400" dirty="0" smtClean="0">
              <a:solidFill>
                <a:srgbClr val="000000"/>
              </a:solidFill>
            </a:endParaRPr>
          </a:p>
          <a:p>
            <a:pPr lvl="1"/>
            <a:r>
              <a:rPr lang="en-US" sz="1800" dirty="0" smtClean="0">
                <a:solidFill>
                  <a:srgbClr val="000000"/>
                </a:solidFill>
              </a:rPr>
              <a:t>Present in </a:t>
            </a:r>
            <a:r>
              <a:rPr lang="hr-HR" sz="1800" dirty="0" smtClean="0">
                <a:solidFill>
                  <a:srgbClr val="000000"/>
                </a:solidFill>
              </a:rPr>
              <a:t>8</a:t>
            </a:r>
            <a:r>
              <a:rPr lang="en-US" sz="1800" dirty="0" smtClean="0">
                <a:solidFill>
                  <a:srgbClr val="000000"/>
                </a:solidFill>
              </a:rPr>
              <a:t> European countries (Croatia, Austria, Slovakia, Serbia, </a:t>
            </a:r>
            <a:r>
              <a:rPr lang="hr-HR" sz="1800" dirty="0" smtClean="0">
                <a:solidFill>
                  <a:srgbClr val="000000"/>
                </a:solidFill>
              </a:rPr>
              <a:t>Czech Republic, Romania</a:t>
            </a:r>
            <a:r>
              <a:rPr lang="en-US" sz="1800" dirty="0" smtClean="0">
                <a:solidFill>
                  <a:srgbClr val="000000"/>
                </a:solidFill>
              </a:rPr>
              <a:t>, </a:t>
            </a:r>
            <a:r>
              <a:rPr lang="hr-HR" sz="1800" dirty="0">
                <a:solidFill>
                  <a:srgbClr val="000000"/>
                </a:solidFill>
              </a:rPr>
              <a:t>Montenegro and </a:t>
            </a:r>
            <a:r>
              <a:rPr lang="hr-HR" sz="1800" dirty="0" smtClean="0">
                <a:solidFill>
                  <a:srgbClr val="000000"/>
                </a:solidFill>
              </a:rPr>
              <a:t>Bosnia </a:t>
            </a:r>
            <a:r>
              <a:rPr lang="hr-HR" sz="1800" dirty="0">
                <a:solidFill>
                  <a:srgbClr val="000000"/>
                </a:solidFill>
              </a:rPr>
              <a:t>and </a:t>
            </a:r>
            <a:r>
              <a:rPr lang="hr-HR" sz="1800" dirty="0" smtClean="0">
                <a:solidFill>
                  <a:srgbClr val="000000"/>
                </a:solidFill>
              </a:rPr>
              <a:t>Herzegovina</a:t>
            </a:r>
            <a:r>
              <a:rPr lang="en-US" sz="1800" dirty="0" smtClean="0">
                <a:solidFill>
                  <a:srgbClr val="000000"/>
                </a:solidFill>
              </a:rPr>
              <a:t>)</a:t>
            </a:r>
          </a:p>
          <a:p>
            <a:pPr lvl="1"/>
            <a:r>
              <a:rPr lang="en-US" sz="1800" dirty="0" smtClean="0">
                <a:solidFill>
                  <a:srgbClr val="000000"/>
                </a:solidFill>
              </a:rPr>
              <a:t>25 banks and financial institutions &amp; 36 </a:t>
            </a:r>
            <a:r>
              <a:rPr lang="en-US" sz="1800" dirty="0" err="1" smtClean="0">
                <a:solidFill>
                  <a:srgbClr val="000000"/>
                </a:solidFill>
              </a:rPr>
              <a:t>Sparkasse</a:t>
            </a:r>
            <a:r>
              <a:rPr lang="en-US" sz="1800" dirty="0" smtClean="0">
                <a:solidFill>
                  <a:srgbClr val="000000"/>
                </a:solidFill>
              </a:rPr>
              <a:t> banks in Austria use our services of card processing</a:t>
            </a:r>
          </a:p>
          <a:p>
            <a:pPr lvl="1"/>
            <a:r>
              <a:rPr lang="en-US" sz="1800" dirty="0" smtClean="0">
                <a:solidFill>
                  <a:srgbClr val="000000"/>
                </a:solidFill>
              </a:rPr>
              <a:t>Total number of transactions per year is more than 1</a:t>
            </a:r>
            <a:r>
              <a:rPr lang="hr-HR" sz="1800" dirty="0" smtClean="0">
                <a:solidFill>
                  <a:srgbClr val="000000"/>
                </a:solidFill>
              </a:rPr>
              <a:t>2</a:t>
            </a:r>
            <a:r>
              <a:rPr lang="en-US" sz="1800" dirty="0" smtClean="0">
                <a:solidFill>
                  <a:srgbClr val="000000"/>
                </a:solidFill>
              </a:rPr>
              <a:t>0 Million</a:t>
            </a:r>
          </a:p>
          <a:p>
            <a:pPr lvl="1"/>
            <a:r>
              <a:rPr lang="en-US" sz="1800" dirty="0" smtClean="0">
                <a:solidFill>
                  <a:srgbClr val="000000"/>
                </a:solidFill>
              </a:rPr>
              <a:t>Total number of cards is more than </a:t>
            </a:r>
            <a:r>
              <a:rPr lang="hr-HR" sz="1800" dirty="0" smtClean="0">
                <a:solidFill>
                  <a:srgbClr val="000000"/>
                </a:solidFill>
              </a:rPr>
              <a:t>2 </a:t>
            </a:r>
            <a:r>
              <a:rPr lang="en-US" sz="1800" dirty="0" smtClean="0">
                <a:solidFill>
                  <a:srgbClr val="000000"/>
                </a:solidFill>
              </a:rPr>
              <a:t>Million</a:t>
            </a:r>
            <a:endParaRPr lang="hr-HR" sz="1800" dirty="0" smtClean="0">
              <a:solidFill>
                <a:srgbClr val="000000"/>
              </a:solidFill>
            </a:endParaRPr>
          </a:p>
          <a:p>
            <a:pPr lvl="1"/>
            <a:r>
              <a:rPr lang="hr-HR" sz="1800" dirty="0" smtClean="0">
                <a:solidFill>
                  <a:srgbClr val="000000"/>
                </a:solidFill>
              </a:rPr>
              <a:t>130 IT educated employees</a:t>
            </a:r>
            <a:endParaRPr lang="en-US" sz="1800" dirty="0" smtClean="0">
              <a:solidFill>
                <a:srgbClr val="000000"/>
              </a:solidFill>
            </a:endParaRPr>
          </a:p>
          <a:p>
            <a:pPr lvl="1"/>
            <a:r>
              <a:rPr lang="en-US" sz="1800" dirty="0" smtClean="0">
                <a:solidFill>
                  <a:srgbClr val="000000"/>
                </a:solidFill>
              </a:rPr>
              <a:t>Due to high risks involved we are certified for:</a:t>
            </a:r>
          </a:p>
          <a:p>
            <a:pPr lvl="2"/>
            <a:r>
              <a:rPr lang="en-US" sz="1600" dirty="0" smtClean="0">
                <a:solidFill>
                  <a:srgbClr val="000000"/>
                </a:solidFill>
              </a:rPr>
              <a:t>PCI DSS </a:t>
            </a:r>
            <a:endParaRPr lang="hr-HR" sz="1600" dirty="0" smtClean="0">
              <a:solidFill>
                <a:srgbClr val="000000"/>
              </a:solidFill>
            </a:endParaRPr>
          </a:p>
          <a:p>
            <a:pPr lvl="2"/>
            <a:r>
              <a:rPr lang="en-US" sz="1600" dirty="0">
                <a:solidFill>
                  <a:srgbClr val="000000"/>
                </a:solidFill>
              </a:rPr>
              <a:t>PCI PIN </a:t>
            </a:r>
            <a:endParaRPr lang="hr-HR" sz="1600" dirty="0" smtClean="0">
              <a:solidFill>
                <a:srgbClr val="000000"/>
              </a:solidFill>
            </a:endParaRPr>
          </a:p>
          <a:p>
            <a:pPr lvl="2"/>
            <a:r>
              <a:rPr lang="en-US" sz="1600" dirty="0">
                <a:solidFill>
                  <a:srgbClr val="000000"/>
                </a:solidFill>
              </a:rPr>
              <a:t>Verified by </a:t>
            </a:r>
            <a:r>
              <a:rPr lang="en-US" sz="1600" dirty="0" smtClean="0">
                <a:solidFill>
                  <a:srgbClr val="000000"/>
                </a:solidFill>
              </a:rPr>
              <a:t>Visa </a:t>
            </a:r>
            <a:r>
              <a:rPr lang="hr-HR" sz="1600" dirty="0" smtClean="0">
                <a:solidFill>
                  <a:srgbClr val="000000"/>
                </a:solidFill>
              </a:rPr>
              <a:t>(</a:t>
            </a:r>
            <a:r>
              <a:rPr lang="en-US" sz="1600" dirty="0" smtClean="0">
                <a:solidFill>
                  <a:srgbClr val="000000"/>
                </a:solidFill>
              </a:rPr>
              <a:t>3D Secure</a:t>
            </a:r>
            <a:r>
              <a:rPr lang="hr-HR" sz="1600" dirty="0" smtClean="0">
                <a:solidFill>
                  <a:srgbClr val="000000"/>
                </a:solidFill>
              </a:rPr>
              <a:t>)</a:t>
            </a:r>
            <a:r>
              <a:rPr lang="en-US" sz="1600" dirty="0" smtClean="0">
                <a:solidFill>
                  <a:srgbClr val="000000"/>
                </a:solidFill>
              </a:rPr>
              <a:t> </a:t>
            </a:r>
          </a:p>
          <a:p>
            <a:pPr lvl="2"/>
            <a:r>
              <a:rPr lang="en-US" sz="1600" dirty="0" smtClean="0">
                <a:solidFill>
                  <a:srgbClr val="000000"/>
                </a:solidFill>
              </a:rPr>
              <a:t>ISO/IEC 27001:2013 </a:t>
            </a:r>
          </a:p>
          <a:p>
            <a:pPr lvl="2"/>
            <a:r>
              <a:rPr lang="en-US" sz="1600" dirty="0" smtClean="0">
                <a:solidFill>
                  <a:srgbClr val="000000"/>
                </a:solidFill>
              </a:rPr>
              <a:t>ISO 9001:2008</a:t>
            </a:r>
          </a:p>
          <a:p>
            <a:pPr lvl="2"/>
            <a:r>
              <a:rPr lang="en-US" sz="1600" dirty="0" smtClean="0">
                <a:solidFill>
                  <a:srgbClr val="000000"/>
                </a:solidFill>
              </a:rPr>
              <a:t>MasterCard Global Risk Management 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>
          <a:xfrm>
            <a:off x="7527600" y="6192000"/>
            <a:ext cx="1152000" cy="270000"/>
          </a:xfrm>
        </p:spPr>
        <p:txBody>
          <a:bodyPr/>
          <a:lstStyle/>
          <a:p>
            <a:fld id="{C638FFBC-8D3D-4907-9CE8-1C4E8F0E747B}" type="datetime3">
              <a:rPr lang="en-US" smtClean="0"/>
              <a:t>13 September 2015</a:t>
            </a:fld>
            <a:endParaRPr lang="de-AT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399200" y="6192000"/>
            <a:ext cx="2948400" cy="270000"/>
          </a:xfrm>
        </p:spPr>
        <p:txBody>
          <a:bodyPr/>
          <a:lstStyle/>
          <a:p>
            <a:r>
              <a:rPr lang="hr-HR" dirty="0" smtClean="0"/>
              <a:t>Living with PCI</a:t>
            </a:r>
            <a:endParaRPr lang="de-A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859600" y="6192000"/>
            <a:ext cx="540000" cy="270000"/>
          </a:xfrm>
        </p:spPr>
        <p:txBody>
          <a:bodyPr/>
          <a:lstStyle/>
          <a:p>
            <a:fld id="{24B2EBC4-1ECC-42E0-B15C-79C76529A1A4}" type="slidenum">
              <a:rPr lang="de-DE" sz="1000" smtClean="0">
                <a:latin typeface="Arial" pitchFamily="34" charset="0"/>
                <a:cs typeface="Arial" pitchFamily="34" charset="0"/>
              </a:rPr>
              <a:pPr/>
              <a:t>4</a:t>
            </a:fld>
            <a:endParaRPr lang="de-AT" sz="1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6149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32000" y="251999"/>
            <a:ext cx="8967600" cy="774000"/>
          </a:xfrm>
        </p:spPr>
        <p:txBody>
          <a:bodyPr>
            <a:normAutofit/>
          </a:bodyPr>
          <a:lstStyle/>
          <a:p>
            <a:r>
              <a:rPr lang="hr-HR" dirty="0" smtClean="0"/>
              <a:t>EGCP – Services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>
          <a:xfrm>
            <a:off x="7527600" y="6192000"/>
            <a:ext cx="1152000" cy="270000"/>
          </a:xfrm>
        </p:spPr>
        <p:txBody>
          <a:bodyPr/>
          <a:lstStyle/>
          <a:p>
            <a:fld id="{C638FFBC-8D3D-4907-9CE8-1C4E8F0E747B}" type="datetime3">
              <a:rPr lang="en-US" smtClean="0"/>
              <a:t>13 September 2015</a:t>
            </a:fld>
            <a:endParaRPr lang="de-AT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399200" y="6192000"/>
            <a:ext cx="2948400" cy="270000"/>
          </a:xfrm>
        </p:spPr>
        <p:txBody>
          <a:bodyPr/>
          <a:lstStyle/>
          <a:p>
            <a:r>
              <a:rPr lang="hr-HR" dirty="0"/>
              <a:t>Living with PCI</a:t>
            </a:r>
            <a:endParaRPr lang="de-A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859600" y="6192000"/>
            <a:ext cx="540000" cy="270000"/>
          </a:xfrm>
        </p:spPr>
        <p:txBody>
          <a:bodyPr/>
          <a:lstStyle/>
          <a:p>
            <a:fld id="{24B2EBC4-1ECC-42E0-B15C-79C76529A1A4}" type="slidenum">
              <a:rPr lang="de-DE" sz="1000" smtClean="0">
                <a:latin typeface="Arial" pitchFamily="34" charset="0"/>
                <a:cs typeface="Arial" pitchFamily="34" charset="0"/>
              </a:rPr>
              <a:pPr/>
              <a:t>5</a:t>
            </a:fld>
            <a:endParaRPr lang="de-AT" sz="10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83124307"/>
              </p:ext>
            </p:extLst>
          </p:nvPr>
        </p:nvGraphicFramePr>
        <p:xfrm>
          <a:off x="776536" y="980728"/>
          <a:ext cx="795655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4" name="Picture 2" descr="D:\4 PHOTOS\02 Icons\png files\3D GEARS GEAR5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8511" y="5371754"/>
            <a:ext cx="61277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9" descr="D:\4 PHOTOS\02 Icons\png files\1314174885_receptionist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1111" y="1920528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0" descr="D:\4 PHOTOS\02 Icons\png files\1314601717_earth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4111" y="3825528"/>
            <a:ext cx="584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4" descr="D:\4 PHOTOS\02 Icons\png files\UFS-Inter_02e_Payment_ATM_vuhn_03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711" y="3825528"/>
            <a:ext cx="1012825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8" descr="D:\4 PHOTOS\02 Icons\png files\HourGlass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2011" y="1895128"/>
            <a:ext cx="8382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1" descr="D:\4 PHOTOS\02 Icons\png files\1339532964_file-manager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7273" y="5224116"/>
            <a:ext cx="777875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 descr="D:\4 PHOTOS\02 Icons\png files\41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248" y="5501929"/>
            <a:ext cx="500063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2" descr="D:\4 PHOTOS\02 Icons\png files\1314179455_money_gold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911" y="5613054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30" descr="D:\4 PHOTOS\02 Icons\png files\1304061856_credit_cards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0086" y="2130078"/>
            <a:ext cx="679450" cy="67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2" descr="C:\Users\rpletes\Desktop\Downloads\1342506350_Tips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311" y="3649316"/>
            <a:ext cx="762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Rectangle 23"/>
          <p:cNvSpPr/>
          <p:nvPr/>
        </p:nvSpPr>
        <p:spPr>
          <a:xfrm>
            <a:off x="6418511" y="4778028"/>
            <a:ext cx="2667000" cy="153272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  <a:tabLst>
                <a:tab pos="1617663" algn="l"/>
              </a:tabLst>
              <a:defRPr/>
            </a:pPr>
            <a:r>
              <a:rPr lang="hr-HR" sz="1600" kern="0" dirty="0" smtClean="0">
                <a:latin typeface="Arial"/>
              </a:rPr>
              <a:t>EGCP </a:t>
            </a:r>
            <a:r>
              <a:rPr lang="en-GB" kern="0" dirty="0" smtClean="0">
                <a:latin typeface="Arial"/>
              </a:rPr>
              <a:t>provides its customers with a full range of end to end services. </a:t>
            </a:r>
          </a:p>
          <a:p>
            <a:pPr marL="176213" indent="-177800" eaLnBrk="0" hangingPunct="0">
              <a:spcBef>
                <a:spcPct val="20000"/>
              </a:spcBef>
              <a:buFont typeface="Wingdings" pitchFamily="2" charset="2"/>
              <a:buChar char="§"/>
              <a:tabLst>
                <a:tab pos="1617663" algn="l"/>
              </a:tabLst>
              <a:defRPr/>
            </a:pPr>
            <a:endParaRPr lang="hr-HR" b="0" kern="0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74571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747862BB-BFEB-4E0E-AD16-A064B412F2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graphicEl>
                                              <a:dgm id="{747862BB-BFEB-4E0E-AD16-A064B412F2F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0D5C4CA1-6430-4F92-B85F-CCCFCDD885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>
                                            <p:graphicEl>
                                              <a:dgm id="{0D5C4CA1-6430-4F92-B85F-CCCFCDD885C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A3E2DF43-8DA1-482D-A688-1B9F750392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>
                                            <p:graphicEl>
                                              <a:dgm id="{A3E2DF43-8DA1-482D-A688-1B9F750392C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29624068-ED50-44C4-8A72-DB75B55B9D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>
                                            <p:graphicEl>
                                              <a:dgm id="{29624068-ED50-44C4-8A72-DB75B55B9DF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CB03D30E-CB5F-4AD3-A60B-87822DABCF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>
                                            <p:graphicEl>
                                              <a:dgm id="{CB03D30E-CB5F-4AD3-A60B-87822DABCF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A905329B-BF09-402A-8F6C-6849EA9FD6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>
                                            <p:graphicEl>
                                              <a:dgm id="{A905329B-BF09-402A-8F6C-6849EA9FD6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E12142C4-BAE7-4590-83FA-AFE5C2E32C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>
                                            <p:graphicEl>
                                              <a:dgm id="{E12142C4-BAE7-4590-83FA-AFE5C2E32C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CFC1DF50-30FF-478F-919A-7EB07A615B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>
                                            <p:graphicEl>
                                              <a:dgm id="{CFC1DF50-30FF-478F-919A-7EB07A615B8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4B91FEA2-5360-4580-B007-D88FF68965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>
                                            <p:graphicEl>
                                              <a:dgm id="{4B91FEA2-5360-4580-B007-D88FF68965F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E3C14EA0-99B2-4A44-BE46-E987B4B205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">
                                            <p:graphicEl>
                                              <a:dgm id="{E3C14EA0-99B2-4A44-BE46-E987B4B205D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0AE0044C-088D-4096-BCFF-A03998A31A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3">
                                            <p:graphicEl>
                                              <a:dgm id="{0AE0044C-088D-4096-BCFF-A03998A31A9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A5C2F54C-61A9-4C79-A1AA-BC8EB4CF19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3">
                                            <p:graphicEl>
                                              <a:dgm id="{A5C2F54C-61A9-4C79-A1AA-BC8EB4CF19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6BAC0D7A-755A-4487-B8B4-D4A54D2FD7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3">
                                            <p:graphicEl>
                                              <a:dgm id="{6BAC0D7A-755A-4487-B8B4-D4A54D2FD7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8A822441-FFAB-4AB9-90E0-3BA63743C8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3">
                                            <p:graphicEl>
                                              <a:dgm id="{8A822441-FFAB-4AB9-90E0-3BA63743C8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graphicEl>
                                              <a:dgm id="{B453ECF3-E6F0-46A6-92E8-16895093BE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3">
                                            <p:graphicEl>
                                              <a:dgm id="{B453ECF3-E6F0-46A6-92E8-16895093BEF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Sub>
          <a:bldDgm bld="one"/>
        </p:bldSub>
      </p:bldGraphic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el 7"/>
          <p:cNvSpPr txBox="1">
            <a:spLocks/>
          </p:cNvSpPr>
          <p:nvPr/>
        </p:nvSpPr>
        <p:spPr bwMode="auto">
          <a:xfrm>
            <a:off x="432000" y="252000"/>
            <a:ext cx="8967600" cy="136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GB" sz="3200" kern="0" dirty="0" smtClean="0">
                <a:solidFill>
                  <a:srgbClr val="00497B"/>
                </a:solidFill>
                <a:latin typeface="Arial"/>
              </a:rPr>
              <a:t>Agenda</a:t>
            </a:r>
          </a:p>
          <a:p>
            <a:pPr>
              <a:defRPr/>
            </a:pPr>
            <a:r>
              <a:rPr lang="en-GB" sz="2800" kern="0" dirty="0" smtClean="0">
                <a:solidFill>
                  <a:srgbClr val="00497B"/>
                </a:solidFill>
                <a:latin typeface="Arial"/>
              </a:rPr>
              <a:t/>
            </a:r>
            <a:br>
              <a:rPr lang="en-GB" sz="2800" kern="0" dirty="0" smtClean="0">
                <a:solidFill>
                  <a:srgbClr val="00497B"/>
                </a:solidFill>
                <a:latin typeface="Arial"/>
              </a:rPr>
            </a:br>
            <a:endParaRPr lang="en-GB" sz="2800" kern="0" dirty="0">
              <a:solidFill>
                <a:srgbClr val="00497B"/>
              </a:solidFill>
              <a:latin typeface="Arial"/>
            </a:endParaRPr>
          </a:p>
        </p:txBody>
      </p:sp>
      <p:sp>
        <p:nvSpPr>
          <p:cNvPr id="25" name="Inhaltsplatzhalter 8"/>
          <p:cNvSpPr txBox="1">
            <a:spLocks/>
          </p:cNvSpPr>
          <p:nvPr/>
        </p:nvSpPr>
        <p:spPr bwMode="auto">
          <a:xfrm>
            <a:off x="425576" y="1959263"/>
            <a:ext cx="8974024" cy="43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noAutofit/>
          </a:bodyPr>
          <a:lstStyle>
            <a:defPPr>
              <a:defRPr lang="de-DE"/>
            </a:defPPr>
            <a:lvl1pPr marL="266700" indent="-266700" algn="just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§"/>
              <a:tabLst/>
              <a:defRPr sz="1200" b="0" kern="0">
                <a:latin typeface="Arial"/>
                <a:cs typeface="+mn-cs"/>
              </a:defRPr>
            </a:lvl1pPr>
            <a:lvl2pPr marL="531813" indent="-174625" algn="l">
              <a:spcBef>
                <a:spcPct val="20000"/>
              </a:spcBef>
              <a:buFont typeface="Franklin Gothic Book" pitchFamily="34" charset="0"/>
              <a:buChar char="−"/>
              <a:tabLst>
                <a:tab pos="1617663" algn="l"/>
              </a:tabLst>
              <a:defRPr sz="2400">
                <a:solidFill>
                  <a:srgbClr val="083676"/>
                </a:solidFill>
                <a:latin typeface="+mn-lt"/>
              </a:defRPr>
            </a:lvl2pPr>
            <a:lvl3pPr marL="892175" indent="-180975" algn="l">
              <a:spcBef>
                <a:spcPct val="20000"/>
              </a:spcBef>
              <a:buFont typeface="Franklin Gothic Book" pitchFamily="34" charset="0"/>
              <a:buChar char="−"/>
              <a:tabLst>
                <a:tab pos="1617663" algn="l"/>
              </a:tabLst>
              <a:defRPr sz="2000">
                <a:solidFill>
                  <a:srgbClr val="083676"/>
                </a:solidFill>
                <a:latin typeface="+mn-lt"/>
              </a:defRPr>
            </a:lvl3pPr>
            <a:lvl4pPr marL="1260475" indent="-188913" algn="l">
              <a:spcBef>
                <a:spcPct val="20000"/>
              </a:spcBef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4pPr>
            <a:lvl5pPr marL="1617663" indent="-177800" algn="l">
              <a:spcBef>
                <a:spcPct val="20000"/>
              </a:spcBef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5pPr>
            <a:lvl6pPr marL="2074863" indent="-177800" fontAlgn="base">
              <a:spcBef>
                <a:spcPct val="20000"/>
              </a:spcBef>
              <a:spcAft>
                <a:spcPct val="0"/>
              </a:spcAft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6pPr>
            <a:lvl7pPr marL="2532063" indent="-177800" fontAlgn="base">
              <a:spcBef>
                <a:spcPct val="20000"/>
              </a:spcBef>
              <a:spcAft>
                <a:spcPct val="0"/>
              </a:spcAft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7pPr>
            <a:lvl8pPr marL="2989263" indent="-177800" fontAlgn="base">
              <a:spcBef>
                <a:spcPct val="20000"/>
              </a:spcBef>
              <a:spcAft>
                <a:spcPct val="0"/>
              </a:spcAft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8pPr>
            <a:lvl9pPr marL="3446463" indent="-177800" fontAlgn="base">
              <a:spcBef>
                <a:spcPct val="20000"/>
              </a:spcBef>
              <a:spcAft>
                <a:spcPct val="0"/>
              </a:spcAft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About </a:t>
            </a:r>
            <a:r>
              <a:rPr lang="en-US" sz="28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EGCP</a:t>
            </a:r>
            <a:r>
              <a:rPr lang="hr-HR" sz="28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and</a:t>
            </a:r>
            <a:r>
              <a:rPr lang="en-US" sz="28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Giving some </a:t>
            </a:r>
            <a:r>
              <a:rPr lang="en-US" sz="28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context</a:t>
            </a:r>
            <a:endParaRPr lang="hr-HR" sz="2800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Payment card industry Security Standard </a:t>
            </a:r>
            <a:r>
              <a:rPr lang="en-US" sz="2800" dirty="0" smtClean="0"/>
              <a:t>Council</a:t>
            </a:r>
            <a:endParaRPr lang="hr-HR" sz="2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hr-HR" sz="28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PCI from </a:t>
            </a:r>
            <a:r>
              <a:rPr lang="hr-HR" sz="28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company side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r-HR" sz="28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The good and the bad</a:t>
            </a:r>
            <a:endParaRPr lang="en-GB" sz="2800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32000" y="673200"/>
            <a:ext cx="8967600" cy="94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 anchor="t" anchorCtr="0">
            <a:noAutofit/>
          </a:bodyPr>
          <a:lstStyle/>
          <a:p>
            <a:endParaRPr lang="en-GB" sz="2400" dirty="0">
              <a:solidFill>
                <a:srgbClr val="00497B"/>
              </a:solidFill>
              <a:latin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534E4-5BF1-4CAA-B304-C235E813B3E6}" type="slidenum">
              <a:rPr lang="en-GB" smtClean="0"/>
              <a:pPr/>
              <a:t>6</a:t>
            </a:fld>
            <a:endParaRPr lang="en-GB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36848" y="6192000"/>
            <a:ext cx="2948400" cy="270000"/>
          </a:xfrm>
        </p:spPr>
        <p:txBody>
          <a:bodyPr/>
          <a:lstStyle/>
          <a:p>
            <a:r>
              <a:rPr lang="hr-HR" dirty="0"/>
              <a:t>Living with PCI</a:t>
            </a:r>
            <a:endParaRPr lang="de-AT" dirty="0"/>
          </a:p>
        </p:txBody>
      </p:sp>
      <p:sp>
        <p:nvSpPr>
          <p:cNvPr id="11" name="Date Placeholder 1"/>
          <p:cNvSpPr>
            <a:spLocks noGrp="1"/>
          </p:cNvSpPr>
          <p:nvPr>
            <p:ph type="dt" sz="half" idx="10"/>
          </p:nvPr>
        </p:nvSpPr>
        <p:spPr>
          <a:xfrm>
            <a:off x="7257256" y="6178525"/>
            <a:ext cx="1422344" cy="287470"/>
          </a:xfrm>
        </p:spPr>
        <p:txBody>
          <a:bodyPr/>
          <a:lstStyle/>
          <a:p>
            <a:fld id="{D92E6B45-AA5B-4CF4-B47A-897B78A23C15}" type="datetime3">
              <a:rPr lang="en-US"/>
              <a:pPr/>
              <a:t>13 September 2015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64964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32520" y="1916782"/>
            <a:ext cx="8712967" cy="3600450"/>
          </a:xfrm>
        </p:spPr>
        <p:txBody>
          <a:bodyPr anchor="ctr">
            <a:noAutofit/>
          </a:bodyPr>
          <a:lstStyle/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formed by American Express, Discover Financial Services, JCB, MasterCard Worldwide and Visa International on September 7, 2006,</a:t>
            </a:r>
          </a:p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Multiple standards: PCI PIN Security Requirements, PCI DSS, PA-DSS and etc.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Payment card industry Security Standard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>
          <a:xfrm>
            <a:off x="7527600" y="6192000"/>
            <a:ext cx="1152000" cy="270000"/>
          </a:xfrm>
        </p:spPr>
        <p:txBody>
          <a:bodyPr/>
          <a:lstStyle/>
          <a:p>
            <a:fld id="{D92E6B45-AA5B-4CF4-B47A-897B78A23C15}" type="datetime3">
              <a:rPr lang="en-US" smtClean="0"/>
              <a:t>13 September 2015</a:t>
            </a:fld>
            <a:endParaRPr lang="de-A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399200" y="6192000"/>
            <a:ext cx="2948400" cy="270000"/>
          </a:xfrm>
        </p:spPr>
        <p:txBody>
          <a:bodyPr/>
          <a:lstStyle/>
          <a:p>
            <a:r>
              <a:rPr lang="hr-HR" dirty="0"/>
              <a:t>Living with PCI</a:t>
            </a:r>
            <a:endParaRPr lang="de-A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859600" y="6192000"/>
            <a:ext cx="540000" cy="270000"/>
          </a:xfrm>
        </p:spPr>
        <p:txBody>
          <a:bodyPr/>
          <a:lstStyle/>
          <a:p>
            <a:fld id="{24B2EBC4-1ECC-42E0-B15C-79C76529A1A4}" type="slidenum">
              <a:rPr lang="de-DE" sz="1000" smtClean="0">
                <a:latin typeface="Arial" pitchFamily="34" charset="0"/>
                <a:cs typeface="Arial" pitchFamily="34" charset="0"/>
              </a:rPr>
              <a:pPr/>
              <a:t>7</a:t>
            </a:fld>
            <a:endParaRPr lang="de-AT" sz="100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7486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32520" y="1916782"/>
            <a:ext cx="8712967" cy="3600450"/>
          </a:xfrm>
        </p:spPr>
        <p:txBody>
          <a:bodyPr anchor="ctr">
            <a:noAutofit/>
          </a:bodyPr>
          <a:lstStyle/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Companies are audited by Qualified Security Assessors (QSAs)</a:t>
            </a:r>
          </a:p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Approved Scanning Vendors (ASVs)</a:t>
            </a:r>
            <a:r>
              <a:rPr lang="hr-HR" dirty="0" smtClean="0"/>
              <a:t> that do monthly scans</a:t>
            </a:r>
          </a:p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hr-HR" dirty="0" smtClean="0"/>
              <a:t>Pentester</a:t>
            </a:r>
            <a:endParaRPr lang="en-US" dirty="0" smtClean="0"/>
          </a:p>
          <a:p>
            <a:pPr>
              <a:buClr>
                <a:srgbClr val="E30613"/>
              </a:buClr>
            </a:pPr>
            <a:endParaRPr lang="hr-HR" dirty="0" smtClean="0"/>
          </a:p>
          <a:p>
            <a:pPr>
              <a:buClr>
                <a:srgbClr val="E30613"/>
              </a:buClr>
            </a:pPr>
            <a:r>
              <a:rPr lang="en-US" dirty="0" smtClean="0"/>
              <a:t>These </a:t>
            </a:r>
            <a:r>
              <a:rPr lang="hr-HR" dirty="0" smtClean="0"/>
              <a:t>three </a:t>
            </a:r>
            <a:r>
              <a:rPr lang="en-US" dirty="0" smtClean="0"/>
              <a:t>can be the </a:t>
            </a:r>
            <a:r>
              <a:rPr lang="en-US" dirty="0" smtClean="0">
                <a:solidFill>
                  <a:srgbClr val="FF0000"/>
                </a:solidFill>
              </a:rPr>
              <a:t>same</a:t>
            </a:r>
            <a:r>
              <a:rPr lang="en-US" dirty="0" smtClean="0"/>
              <a:t> company!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Entities in our PCI eviroment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>
          <a:xfrm>
            <a:off x="7527600" y="6192000"/>
            <a:ext cx="1152000" cy="270000"/>
          </a:xfrm>
        </p:spPr>
        <p:txBody>
          <a:bodyPr/>
          <a:lstStyle/>
          <a:p>
            <a:fld id="{D92E6B45-AA5B-4CF4-B47A-897B78A23C15}" type="datetime3">
              <a:rPr lang="en-US" smtClean="0"/>
              <a:t>13 September 2015</a:t>
            </a:fld>
            <a:endParaRPr lang="de-A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399200" y="6192000"/>
            <a:ext cx="2948400" cy="270000"/>
          </a:xfrm>
        </p:spPr>
        <p:txBody>
          <a:bodyPr/>
          <a:lstStyle/>
          <a:p>
            <a:r>
              <a:rPr lang="hr-HR" dirty="0"/>
              <a:t>Living with PCI</a:t>
            </a:r>
            <a:endParaRPr lang="de-A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859600" y="6192000"/>
            <a:ext cx="540000" cy="270000"/>
          </a:xfrm>
        </p:spPr>
        <p:txBody>
          <a:bodyPr/>
          <a:lstStyle/>
          <a:p>
            <a:fld id="{24B2EBC4-1ECC-42E0-B15C-79C76529A1A4}" type="slidenum">
              <a:rPr lang="de-DE" sz="1000" smtClean="0">
                <a:latin typeface="Arial" pitchFamily="34" charset="0"/>
                <a:cs typeface="Arial" pitchFamily="34" charset="0"/>
              </a:rPr>
              <a:pPr/>
              <a:t>8</a:t>
            </a:fld>
            <a:endParaRPr lang="de-AT" sz="100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29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el 7"/>
          <p:cNvSpPr txBox="1">
            <a:spLocks/>
          </p:cNvSpPr>
          <p:nvPr/>
        </p:nvSpPr>
        <p:spPr bwMode="auto">
          <a:xfrm>
            <a:off x="432000" y="252000"/>
            <a:ext cx="8967600" cy="136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GB" sz="3200" kern="0" dirty="0" smtClean="0">
                <a:solidFill>
                  <a:srgbClr val="00497B"/>
                </a:solidFill>
                <a:latin typeface="Arial"/>
              </a:rPr>
              <a:t>Agenda</a:t>
            </a:r>
          </a:p>
          <a:p>
            <a:pPr>
              <a:defRPr/>
            </a:pPr>
            <a:r>
              <a:rPr lang="en-GB" sz="2800" kern="0" dirty="0" smtClean="0">
                <a:solidFill>
                  <a:srgbClr val="00497B"/>
                </a:solidFill>
                <a:latin typeface="Arial"/>
              </a:rPr>
              <a:t/>
            </a:r>
            <a:br>
              <a:rPr lang="en-GB" sz="2800" kern="0" dirty="0" smtClean="0">
                <a:solidFill>
                  <a:srgbClr val="00497B"/>
                </a:solidFill>
                <a:latin typeface="Arial"/>
              </a:rPr>
            </a:br>
            <a:endParaRPr lang="en-GB" sz="2800" kern="0" dirty="0">
              <a:solidFill>
                <a:srgbClr val="00497B"/>
              </a:solidFill>
              <a:latin typeface="Arial"/>
            </a:endParaRPr>
          </a:p>
        </p:txBody>
      </p:sp>
      <p:sp>
        <p:nvSpPr>
          <p:cNvPr id="25" name="Inhaltsplatzhalter 8"/>
          <p:cNvSpPr txBox="1">
            <a:spLocks/>
          </p:cNvSpPr>
          <p:nvPr/>
        </p:nvSpPr>
        <p:spPr bwMode="auto">
          <a:xfrm>
            <a:off x="425576" y="1959263"/>
            <a:ext cx="8974024" cy="43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noAutofit/>
          </a:bodyPr>
          <a:lstStyle>
            <a:defPPr>
              <a:defRPr lang="de-DE"/>
            </a:defPPr>
            <a:lvl1pPr marL="266700" indent="-266700" algn="just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§"/>
              <a:tabLst/>
              <a:defRPr sz="1200" b="0" kern="0">
                <a:latin typeface="Arial"/>
                <a:cs typeface="+mn-cs"/>
              </a:defRPr>
            </a:lvl1pPr>
            <a:lvl2pPr marL="531813" indent="-174625" algn="l">
              <a:spcBef>
                <a:spcPct val="20000"/>
              </a:spcBef>
              <a:buFont typeface="Franklin Gothic Book" pitchFamily="34" charset="0"/>
              <a:buChar char="−"/>
              <a:tabLst>
                <a:tab pos="1617663" algn="l"/>
              </a:tabLst>
              <a:defRPr sz="2400">
                <a:solidFill>
                  <a:srgbClr val="083676"/>
                </a:solidFill>
                <a:latin typeface="+mn-lt"/>
              </a:defRPr>
            </a:lvl2pPr>
            <a:lvl3pPr marL="892175" indent="-180975" algn="l">
              <a:spcBef>
                <a:spcPct val="20000"/>
              </a:spcBef>
              <a:buFont typeface="Franklin Gothic Book" pitchFamily="34" charset="0"/>
              <a:buChar char="−"/>
              <a:tabLst>
                <a:tab pos="1617663" algn="l"/>
              </a:tabLst>
              <a:defRPr sz="2000">
                <a:solidFill>
                  <a:srgbClr val="083676"/>
                </a:solidFill>
                <a:latin typeface="+mn-lt"/>
              </a:defRPr>
            </a:lvl3pPr>
            <a:lvl4pPr marL="1260475" indent="-188913" algn="l">
              <a:spcBef>
                <a:spcPct val="20000"/>
              </a:spcBef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4pPr>
            <a:lvl5pPr marL="1617663" indent="-177800" algn="l">
              <a:spcBef>
                <a:spcPct val="20000"/>
              </a:spcBef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5pPr>
            <a:lvl6pPr marL="2074863" indent="-177800" fontAlgn="base">
              <a:spcBef>
                <a:spcPct val="20000"/>
              </a:spcBef>
              <a:spcAft>
                <a:spcPct val="0"/>
              </a:spcAft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6pPr>
            <a:lvl7pPr marL="2532063" indent="-177800" fontAlgn="base">
              <a:spcBef>
                <a:spcPct val="20000"/>
              </a:spcBef>
              <a:spcAft>
                <a:spcPct val="0"/>
              </a:spcAft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7pPr>
            <a:lvl8pPr marL="2989263" indent="-177800" fontAlgn="base">
              <a:spcBef>
                <a:spcPct val="20000"/>
              </a:spcBef>
              <a:spcAft>
                <a:spcPct val="0"/>
              </a:spcAft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8pPr>
            <a:lvl9pPr marL="3446463" indent="-177800" fontAlgn="base">
              <a:spcBef>
                <a:spcPct val="20000"/>
              </a:spcBef>
              <a:spcAft>
                <a:spcPct val="0"/>
              </a:spcAft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About </a:t>
            </a:r>
            <a:r>
              <a:rPr lang="en-US" sz="28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EGCP</a:t>
            </a:r>
            <a:r>
              <a:rPr lang="hr-HR" sz="28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and</a:t>
            </a:r>
            <a:r>
              <a:rPr lang="en-US" sz="28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Giving some </a:t>
            </a:r>
            <a:r>
              <a:rPr lang="en-US" sz="28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context</a:t>
            </a:r>
            <a:endParaRPr lang="hr-HR" sz="2800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Payment card industry Security Standard </a:t>
            </a:r>
            <a:r>
              <a:rPr lang="en-US" sz="28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Council</a:t>
            </a:r>
            <a:endParaRPr lang="hr-HR" sz="2800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hr-HR" sz="2800" dirty="0"/>
              <a:t>PCI from </a:t>
            </a:r>
            <a:r>
              <a:rPr lang="hr-HR" sz="2800" dirty="0" smtClean="0"/>
              <a:t>company side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r-HR" sz="28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The good and the bad</a:t>
            </a:r>
            <a:endParaRPr lang="en-GB" sz="2800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32000" y="673200"/>
            <a:ext cx="8967600" cy="94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 anchor="t" anchorCtr="0">
            <a:noAutofit/>
          </a:bodyPr>
          <a:lstStyle/>
          <a:p>
            <a:endParaRPr lang="en-GB" sz="2400" dirty="0">
              <a:solidFill>
                <a:srgbClr val="00497B"/>
              </a:solidFill>
              <a:latin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534E4-5BF1-4CAA-B304-C235E813B3E6}" type="slidenum">
              <a:rPr lang="en-GB" smtClean="0"/>
              <a:pPr/>
              <a:t>9</a:t>
            </a:fld>
            <a:endParaRPr lang="en-GB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36848" y="6192000"/>
            <a:ext cx="2948400" cy="270000"/>
          </a:xfrm>
        </p:spPr>
        <p:txBody>
          <a:bodyPr/>
          <a:lstStyle/>
          <a:p>
            <a:r>
              <a:rPr lang="hr-HR" dirty="0"/>
              <a:t>Living with PCI</a:t>
            </a:r>
            <a:endParaRPr lang="de-AT" dirty="0"/>
          </a:p>
        </p:txBody>
      </p:sp>
      <p:sp>
        <p:nvSpPr>
          <p:cNvPr id="11" name="Date Placeholder 1"/>
          <p:cNvSpPr>
            <a:spLocks noGrp="1"/>
          </p:cNvSpPr>
          <p:nvPr>
            <p:ph type="dt" sz="half" idx="10"/>
          </p:nvPr>
        </p:nvSpPr>
        <p:spPr>
          <a:xfrm>
            <a:off x="7257256" y="6178525"/>
            <a:ext cx="1422344" cy="287470"/>
          </a:xfrm>
        </p:spPr>
        <p:txBody>
          <a:bodyPr/>
          <a:lstStyle/>
          <a:p>
            <a:fld id="{D92E6B45-AA5B-4CF4-B47A-897B78A23C15}" type="datetime3">
              <a:rPr lang="en-US"/>
              <a:pPr/>
              <a:t>13 September 2015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037215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32520" y="1916782"/>
            <a:ext cx="8712967" cy="3600450"/>
          </a:xfrm>
        </p:spPr>
        <p:txBody>
          <a:bodyPr anchor="ctr">
            <a:noAutofit/>
          </a:bodyPr>
          <a:lstStyle/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Basically implement everything from PCI guidelines</a:t>
            </a:r>
          </a:p>
          <a:p>
            <a:pPr marL="646113" lvl="1" indent="-285750"/>
            <a:r>
              <a:rPr lang="en-US" sz="2400" dirty="0" smtClean="0"/>
              <a:t>The list is huge</a:t>
            </a:r>
          </a:p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Have </a:t>
            </a:r>
            <a:r>
              <a:rPr lang="hr-HR" dirty="0" smtClean="0"/>
              <a:t>scanning done </a:t>
            </a:r>
            <a:r>
              <a:rPr lang="en-US" dirty="0" smtClean="0"/>
              <a:t>once a month by Approved Scanning Vendor</a:t>
            </a:r>
          </a:p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Conduct pen</a:t>
            </a:r>
            <a:r>
              <a:rPr lang="hr-HR" dirty="0" smtClean="0"/>
              <a:t>etration </a:t>
            </a:r>
            <a:r>
              <a:rPr lang="en-US" dirty="0" smtClean="0"/>
              <a:t>test once a year by Approved </a:t>
            </a:r>
            <a:r>
              <a:rPr lang="en-US" dirty="0" err="1" smtClean="0"/>
              <a:t>Pentester</a:t>
            </a:r>
            <a:endParaRPr lang="en-US" dirty="0" smtClean="0"/>
          </a:p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Be audited once a year</a:t>
            </a:r>
            <a:r>
              <a:rPr lang="hr-HR" dirty="0" smtClean="0"/>
              <a:t> by QSA</a:t>
            </a:r>
            <a:endParaRPr lang="en-US" dirty="0" smtClean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How to be compliant?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>
          <a:xfrm>
            <a:off x="7527600" y="6192000"/>
            <a:ext cx="1152000" cy="270000"/>
          </a:xfrm>
        </p:spPr>
        <p:txBody>
          <a:bodyPr/>
          <a:lstStyle/>
          <a:p>
            <a:fld id="{D92E6B45-AA5B-4CF4-B47A-897B78A23C15}" type="datetime3">
              <a:rPr lang="en-US" smtClean="0"/>
              <a:t>13 September 2015</a:t>
            </a:fld>
            <a:endParaRPr lang="de-A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399200" y="6192000"/>
            <a:ext cx="2948400" cy="270000"/>
          </a:xfrm>
        </p:spPr>
        <p:txBody>
          <a:bodyPr/>
          <a:lstStyle/>
          <a:p>
            <a:r>
              <a:rPr lang="hr-HR" dirty="0"/>
              <a:t>Living with PCI</a:t>
            </a:r>
            <a:endParaRPr lang="de-A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859600" y="6192000"/>
            <a:ext cx="540000" cy="270000"/>
          </a:xfrm>
        </p:spPr>
        <p:txBody>
          <a:bodyPr/>
          <a:lstStyle/>
          <a:p>
            <a:fld id="{24B2EBC4-1ECC-42E0-B15C-79C76529A1A4}" type="slidenum">
              <a:rPr lang="de-DE" sz="1000" smtClean="0">
                <a:latin typeface="Arial" pitchFamily="34" charset="0"/>
                <a:cs typeface="Arial" pitchFamily="34" charset="0"/>
              </a:rPr>
              <a:pPr/>
              <a:t>10</a:t>
            </a:fld>
            <a:endParaRPr lang="de-AT" sz="100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295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32520" y="1916782"/>
            <a:ext cx="8712967" cy="3600450"/>
          </a:xfrm>
        </p:spPr>
        <p:txBody>
          <a:bodyPr anchor="ctr">
            <a:noAutofit/>
          </a:bodyPr>
          <a:lstStyle/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Simple answer </a:t>
            </a:r>
            <a:r>
              <a:rPr lang="en-US" dirty="0" smtClean="0">
                <a:solidFill>
                  <a:srgbClr val="FF0000"/>
                </a:solidFill>
              </a:rPr>
              <a:t>very</a:t>
            </a:r>
            <a:r>
              <a:rPr lang="en-US" dirty="0" smtClean="0"/>
              <a:t>!</a:t>
            </a:r>
          </a:p>
          <a:p>
            <a:pPr marL="646113" lvl="1" indent="-285750"/>
            <a:r>
              <a:rPr lang="en-US" sz="2400" dirty="0" smtClean="0"/>
              <a:t>At least it is very time consuming</a:t>
            </a:r>
          </a:p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Count for at least one person full time working just on paperwork and having few people making sure everything is compliant just to keep yourself in check</a:t>
            </a:r>
          </a:p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Your systems will be completely reorganized by the end of certification process</a:t>
            </a:r>
          </a:p>
          <a:p>
            <a:pPr marL="646113" lvl="1" indent="-285750"/>
            <a:r>
              <a:rPr lang="en-US" sz="2400" dirty="0" smtClean="0"/>
              <a:t>Scoping is not fun at all</a:t>
            </a:r>
          </a:p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Everybody in company should be really into PCI</a:t>
            </a:r>
          </a:p>
          <a:p>
            <a:pPr marL="646113" lvl="1" indent="-285750"/>
            <a:r>
              <a:rPr lang="en-US" sz="2400" dirty="0" smtClean="0"/>
              <a:t>This is not buzzword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How hard it is?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>
          <a:xfrm>
            <a:off x="7527600" y="6192000"/>
            <a:ext cx="1152000" cy="270000"/>
          </a:xfrm>
        </p:spPr>
        <p:txBody>
          <a:bodyPr/>
          <a:lstStyle/>
          <a:p>
            <a:fld id="{D92E6B45-AA5B-4CF4-B47A-897B78A23C15}" type="datetime3">
              <a:rPr lang="en-US" smtClean="0"/>
              <a:t>13 September 2015</a:t>
            </a:fld>
            <a:endParaRPr lang="de-AT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399200" y="6192000"/>
            <a:ext cx="2948400" cy="270000"/>
          </a:xfrm>
        </p:spPr>
        <p:txBody>
          <a:bodyPr/>
          <a:lstStyle/>
          <a:p>
            <a:r>
              <a:rPr lang="hr-HR" dirty="0"/>
              <a:t>Living with PCI</a:t>
            </a:r>
            <a:endParaRPr lang="de-A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859600" y="6192000"/>
            <a:ext cx="540000" cy="270000"/>
          </a:xfrm>
        </p:spPr>
        <p:txBody>
          <a:bodyPr/>
          <a:lstStyle/>
          <a:p>
            <a:fld id="{24B2EBC4-1ECC-42E0-B15C-79C76529A1A4}" type="slidenum">
              <a:rPr lang="de-DE" sz="1000" smtClean="0">
                <a:latin typeface="Arial" pitchFamily="34" charset="0"/>
                <a:cs typeface="Arial" pitchFamily="34" charset="0"/>
              </a:rPr>
              <a:pPr/>
              <a:t>11</a:t>
            </a:fld>
            <a:endParaRPr lang="de-AT" sz="100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053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32520" y="1916782"/>
            <a:ext cx="8712967" cy="3600450"/>
          </a:xfrm>
        </p:spPr>
        <p:txBody>
          <a:bodyPr anchor="ctr">
            <a:noAutofit/>
          </a:bodyPr>
          <a:lstStyle/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Log everything</a:t>
            </a:r>
          </a:p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Track everything</a:t>
            </a:r>
          </a:p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If you cannot prevent it, log it!</a:t>
            </a:r>
          </a:p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Production is never directly accessible</a:t>
            </a:r>
          </a:p>
          <a:p>
            <a:pPr marL="646113" lvl="1" indent="-285750"/>
            <a:r>
              <a:rPr lang="en-US" sz="1800" dirty="0" smtClean="0"/>
              <a:t>Use access gateways</a:t>
            </a:r>
          </a:p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And most important thing: Dual control everywhere!</a:t>
            </a:r>
          </a:p>
          <a:p>
            <a:pPr marL="646113" lvl="1" indent="-285750"/>
            <a:r>
              <a:rPr lang="en-US" sz="1800" dirty="0" smtClean="0"/>
              <a:t>Simple example: developer can never access monitoring system, nor security officer can ever connect to production system with card holder data</a:t>
            </a:r>
          </a:p>
          <a:p>
            <a:pPr marL="285750" indent="-285750"/>
            <a:endParaRPr lang="en-US" sz="800" dirty="0" smtClean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Basic PCI ideas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>
          <a:xfrm>
            <a:off x="7527600" y="6192000"/>
            <a:ext cx="1152000" cy="270000"/>
          </a:xfrm>
        </p:spPr>
        <p:txBody>
          <a:bodyPr/>
          <a:lstStyle/>
          <a:p>
            <a:fld id="{D92E6B45-AA5B-4CF4-B47A-897B78A23C15}" type="datetime3">
              <a:rPr lang="en-US" smtClean="0"/>
              <a:t>13 September 2015</a:t>
            </a:fld>
            <a:endParaRPr lang="de-A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399200" y="6192000"/>
            <a:ext cx="2948400" cy="270000"/>
          </a:xfrm>
        </p:spPr>
        <p:txBody>
          <a:bodyPr/>
          <a:lstStyle/>
          <a:p>
            <a:r>
              <a:rPr lang="hr-HR" dirty="0"/>
              <a:t>Living with PCI</a:t>
            </a:r>
            <a:endParaRPr lang="de-A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859600" y="6192000"/>
            <a:ext cx="540000" cy="270000"/>
          </a:xfrm>
        </p:spPr>
        <p:txBody>
          <a:bodyPr/>
          <a:lstStyle/>
          <a:p>
            <a:fld id="{24B2EBC4-1ECC-42E0-B15C-79C76529A1A4}" type="slidenum">
              <a:rPr lang="de-DE" sz="1000" smtClean="0">
                <a:latin typeface="Arial" pitchFamily="34" charset="0"/>
                <a:cs typeface="Arial" pitchFamily="34" charset="0"/>
              </a:rPr>
              <a:pPr/>
              <a:t>12</a:t>
            </a:fld>
            <a:endParaRPr lang="de-AT" sz="100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9723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el 7"/>
          <p:cNvSpPr txBox="1">
            <a:spLocks/>
          </p:cNvSpPr>
          <p:nvPr/>
        </p:nvSpPr>
        <p:spPr bwMode="auto">
          <a:xfrm>
            <a:off x="432000" y="252000"/>
            <a:ext cx="8967600" cy="136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083676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n-GB" sz="3200" kern="0" dirty="0" smtClean="0">
                <a:solidFill>
                  <a:srgbClr val="00497B"/>
                </a:solidFill>
                <a:latin typeface="Arial"/>
              </a:rPr>
              <a:t>Agenda</a:t>
            </a:r>
          </a:p>
          <a:p>
            <a:pPr>
              <a:defRPr/>
            </a:pPr>
            <a:r>
              <a:rPr lang="en-GB" sz="2800" kern="0" dirty="0" smtClean="0">
                <a:solidFill>
                  <a:srgbClr val="00497B"/>
                </a:solidFill>
                <a:latin typeface="Arial"/>
              </a:rPr>
              <a:t/>
            </a:r>
            <a:br>
              <a:rPr lang="en-GB" sz="2800" kern="0" dirty="0" smtClean="0">
                <a:solidFill>
                  <a:srgbClr val="00497B"/>
                </a:solidFill>
                <a:latin typeface="Arial"/>
              </a:rPr>
            </a:br>
            <a:endParaRPr lang="en-GB" sz="2800" kern="0" dirty="0">
              <a:solidFill>
                <a:srgbClr val="00497B"/>
              </a:solidFill>
              <a:latin typeface="Arial"/>
            </a:endParaRPr>
          </a:p>
        </p:txBody>
      </p:sp>
      <p:sp>
        <p:nvSpPr>
          <p:cNvPr id="25" name="Inhaltsplatzhalter 8"/>
          <p:cNvSpPr txBox="1">
            <a:spLocks/>
          </p:cNvSpPr>
          <p:nvPr/>
        </p:nvSpPr>
        <p:spPr bwMode="auto">
          <a:xfrm>
            <a:off x="425576" y="1959263"/>
            <a:ext cx="8974024" cy="43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noAutofit/>
          </a:bodyPr>
          <a:lstStyle>
            <a:defPPr>
              <a:defRPr lang="de-DE"/>
            </a:defPPr>
            <a:lvl1pPr marL="266700" indent="-266700" algn="just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§"/>
              <a:tabLst/>
              <a:defRPr sz="1200" b="0" kern="0">
                <a:latin typeface="Arial"/>
                <a:cs typeface="+mn-cs"/>
              </a:defRPr>
            </a:lvl1pPr>
            <a:lvl2pPr marL="531813" indent="-174625" algn="l">
              <a:spcBef>
                <a:spcPct val="20000"/>
              </a:spcBef>
              <a:buFont typeface="Franklin Gothic Book" pitchFamily="34" charset="0"/>
              <a:buChar char="−"/>
              <a:tabLst>
                <a:tab pos="1617663" algn="l"/>
              </a:tabLst>
              <a:defRPr sz="2400">
                <a:solidFill>
                  <a:srgbClr val="083676"/>
                </a:solidFill>
                <a:latin typeface="+mn-lt"/>
              </a:defRPr>
            </a:lvl2pPr>
            <a:lvl3pPr marL="892175" indent="-180975" algn="l">
              <a:spcBef>
                <a:spcPct val="20000"/>
              </a:spcBef>
              <a:buFont typeface="Franklin Gothic Book" pitchFamily="34" charset="0"/>
              <a:buChar char="−"/>
              <a:tabLst>
                <a:tab pos="1617663" algn="l"/>
              </a:tabLst>
              <a:defRPr sz="2000">
                <a:solidFill>
                  <a:srgbClr val="083676"/>
                </a:solidFill>
                <a:latin typeface="+mn-lt"/>
              </a:defRPr>
            </a:lvl3pPr>
            <a:lvl4pPr marL="1260475" indent="-188913" algn="l">
              <a:spcBef>
                <a:spcPct val="20000"/>
              </a:spcBef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4pPr>
            <a:lvl5pPr marL="1617663" indent="-177800" algn="l">
              <a:spcBef>
                <a:spcPct val="20000"/>
              </a:spcBef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5pPr>
            <a:lvl6pPr marL="2074863" indent="-177800" fontAlgn="base">
              <a:spcBef>
                <a:spcPct val="20000"/>
              </a:spcBef>
              <a:spcAft>
                <a:spcPct val="0"/>
              </a:spcAft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6pPr>
            <a:lvl7pPr marL="2532063" indent="-177800" fontAlgn="base">
              <a:spcBef>
                <a:spcPct val="20000"/>
              </a:spcBef>
              <a:spcAft>
                <a:spcPct val="0"/>
              </a:spcAft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7pPr>
            <a:lvl8pPr marL="2989263" indent="-177800" fontAlgn="base">
              <a:spcBef>
                <a:spcPct val="20000"/>
              </a:spcBef>
              <a:spcAft>
                <a:spcPct val="0"/>
              </a:spcAft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8pPr>
            <a:lvl9pPr marL="3446463" indent="-177800" fontAlgn="base">
              <a:spcBef>
                <a:spcPct val="20000"/>
              </a:spcBef>
              <a:spcAft>
                <a:spcPct val="0"/>
              </a:spcAft>
              <a:buFont typeface="Franklin Gothic Book" pitchFamily="34" charset="0"/>
              <a:buChar char="−"/>
              <a:tabLst>
                <a:tab pos="1617663" algn="l"/>
              </a:tabLst>
              <a:defRPr sz="1800">
                <a:solidFill>
                  <a:srgbClr val="083676"/>
                </a:solidFill>
                <a:latin typeface="+mn-lt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About </a:t>
            </a:r>
            <a:r>
              <a:rPr lang="en-US" sz="28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EGCP</a:t>
            </a:r>
            <a:r>
              <a:rPr lang="hr-HR" sz="28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and</a:t>
            </a:r>
            <a:r>
              <a:rPr lang="en-US" sz="28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8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Giving some </a:t>
            </a:r>
            <a:r>
              <a:rPr lang="en-US" sz="28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context</a:t>
            </a:r>
            <a:endParaRPr lang="hr-HR" sz="2800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Payment card industry Security Standard </a:t>
            </a:r>
            <a:r>
              <a:rPr lang="en-US" sz="28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Council</a:t>
            </a:r>
            <a:endParaRPr lang="hr-HR" sz="2800" dirty="0" smtClean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hr-HR" sz="2800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PCI from </a:t>
            </a:r>
            <a:r>
              <a:rPr lang="hr-HR" sz="28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company side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hr-HR" sz="2800" dirty="0" smtClean="0"/>
              <a:t>The good and the bad</a:t>
            </a:r>
            <a:endParaRPr lang="en-GB" sz="2800" dirty="0" smtClean="0"/>
          </a:p>
        </p:txBody>
      </p:sp>
      <p:sp>
        <p:nvSpPr>
          <p:cNvPr id="28" name="Rectangle 27"/>
          <p:cNvSpPr/>
          <p:nvPr/>
        </p:nvSpPr>
        <p:spPr>
          <a:xfrm>
            <a:off x="432000" y="673200"/>
            <a:ext cx="8967600" cy="94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0" tIns="0" rIns="0" bIns="0" anchor="t" anchorCtr="0">
            <a:noAutofit/>
          </a:bodyPr>
          <a:lstStyle/>
          <a:p>
            <a:endParaRPr lang="en-GB" sz="2400" dirty="0">
              <a:solidFill>
                <a:srgbClr val="00497B"/>
              </a:solidFill>
              <a:latin typeface="Arial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534E4-5BF1-4CAA-B304-C235E813B3E6}" type="slidenum">
              <a:rPr lang="en-GB" smtClean="0"/>
              <a:pPr/>
              <a:t>13</a:t>
            </a:fld>
            <a:endParaRPr lang="en-GB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36848" y="6192000"/>
            <a:ext cx="2948400" cy="270000"/>
          </a:xfrm>
        </p:spPr>
        <p:txBody>
          <a:bodyPr/>
          <a:lstStyle/>
          <a:p>
            <a:r>
              <a:rPr lang="hr-HR" dirty="0"/>
              <a:t>Living with PCI</a:t>
            </a:r>
            <a:endParaRPr lang="de-AT" dirty="0"/>
          </a:p>
        </p:txBody>
      </p:sp>
      <p:sp>
        <p:nvSpPr>
          <p:cNvPr id="11" name="Date Placeholder 1"/>
          <p:cNvSpPr>
            <a:spLocks noGrp="1"/>
          </p:cNvSpPr>
          <p:nvPr>
            <p:ph type="dt" sz="half" idx="10"/>
          </p:nvPr>
        </p:nvSpPr>
        <p:spPr>
          <a:xfrm>
            <a:off x="7257256" y="6178525"/>
            <a:ext cx="1422344" cy="287470"/>
          </a:xfrm>
        </p:spPr>
        <p:txBody>
          <a:bodyPr/>
          <a:lstStyle/>
          <a:p>
            <a:fld id="{D92E6B45-AA5B-4CF4-B47A-897B78A23C15}" type="datetime3">
              <a:rPr lang="en-US"/>
              <a:pPr/>
              <a:t>13 September 2015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523603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32520" y="1916782"/>
            <a:ext cx="8712967" cy="3600450"/>
          </a:xfrm>
        </p:spPr>
        <p:txBody>
          <a:bodyPr anchor="ctr">
            <a:noAutofit/>
          </a:bodyPr>
          <a:lstStyle/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Basic ideas are </a:t>
            </a:r>
            <a:r>
              <a:rPr lang="hr-HR" dirty="0" smtClean="0"/>
              <a:t>acutally </a:t>
            </a:r>
            <a:r>
              <a:rPr lang="en-US" dirty="0" smtClean="0"/>
              <a:t>good</a:t>
            </a:r>
          </a:p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If you are </a:t>
            </a:r>
            <a:r>
              <a:rPr lang="en-US" dirty="0" smtClean="0">
                <a:solidFill>
                  <a:srgbClr val="FF0000"/>
                </a:solidFill>
              </a:rPr>
              <a:t>really</a:t>
            </a:r>
            <a:r>
              <a:rPr lang="en-US" dirty="0" smtClean="0"/>
              <a:t> doing everything from guidebook you are pretty secure</a:t>
            </a:r>
          </a:p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For security officers: there is always last resort for argument: It is not </a:t>
            </a:r>
            <a:r>
              <a:rPr lang="hr-HR" dirty="0" smtClean="0"/>
              <a:t>PCI </a:t>
            </a:r>
            <a:r>
              <a:rPr lang="en-US" dirty="0" smtClean="0"/>
              <a:t>compliant! 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Whats good?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>
          <a:xfrm>
            <a:off x="7527600" y="6192000"/>
            <a:ext cx="1152000" cy="270000"/>
          </a:xfrm>
        </p:spPr>
        <p:txBody>
          <a:bodyPr/>
          <a:lstStyle/>
          <a:p>
            <a:fld id="{D92E6B45-AA5B-4CF4-B47A-897B78A23C15}" type="datetime3">
              <a:rPr lang="en-US" smtClean="0"/>
              <a:t>13 September 2015</a:t>
            </a:fld>
            <a:endParaRPr lang="de-A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399200" y="6192000"/>
            <a:ext cx="2948400" cy="270000"/>
          </a:xfrm>
        </p:spPr>
        <p:txBody>
          <a:bodyPr/>
          <a:lstStyle/>
          <a:p>
            <a:r>
              <a:rPr lang="hr-HR" dirty="0"/>
              <a:t>Living with PCI</a:t>
            </a:r>
            <a:endParaRPr lang="de-A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859600" y="6192000"/>
            <a:ext cx="540000" cy="270000"/>
          </a:xfrm>
        </p:spPr>
        <p:txBody>
          <a:bodyPr/>
          <a:lstStyle/>
          <a:p>
            <a:fld id="{24B2EBC4-1ECC-42E0-B15C-79C76529A1A4}" type="slidenum">
              <a:rPr lang="de-DE" sz="1000" smtClean="0">
                <a:latin typeface="Arial" pitchFamily="34" charset="0"/>
                <a:cs typeface="Arial" pitchFamily="34" charset="0"/>
              </a:rPr>
              <a:pPr/>
              <a:t>14</a:t>
            </a:fld>
            <a:endParaRPr lang="de-AT" sz="100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89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32520" y="1916782"/>
            <a:ext cx="8712967" cy="3600450"/>
          </a:xfrm>
        </p:spPr>
        <p:txBody>
          <a:bodyPr anchor="ctr">
            <a:noAutofit/>
          </a:bodyPr>
          <a:lstStyle/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Same company can scan you, audit you and help you to prepare for audit. </a:t>
            </a:r>
            <a:r>
              <a:rPr lang="en-US" dirty="0" smtClean="0">
                <a:solidFill>
                  <a:srgbClr val="FF0000"/>
                </a:solidFill>
              </a:rPr>
              <a:t>Conflict of interest</a:t>
            </a:r>
            <a:r>
              <a:rPr lang="hr-HR" dirty="0" smtClean="0">
                <a:solidFill>
                  <a:srgbClr val="FF0000"/>
                </a:solidFill>
              </a:rPr>
              <a:t>!</a:t>
            </a:r>
            <a:endParaRPr lang="en-US" dirty="0" smtClean="0">
              <a:solidFill>
                <a:srgbClr val="FF0000"/>
              </a:solidFill>
            </a:endParaRPr>
          </a:p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Audits are very dependent on the auditor</a:t>
            </a:r>
          </a:p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Huge paperwork needed to be compliant, it is very time consuming and leads to cutting the corners</a:t>
            </a:r>
          </a:p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Changes in PCI standards are not so obvious and are up to interpretation.</a:t>
            </a:r>
          </a:p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Cases of Credit Card </a:t>
            </a:r>
            <a:r>
              <a:rPr lang="hr-HR" dirty="0" smtClean="0"/>
              <a:t>Scheme </a:t>
            </a:r>
            <a:r>
              <a:rPr lang="en-US" dirty="0" smtClean="0"/>
              <a:t>companies who are not holding to their own standards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Whats bad?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>
          <a:xfrm>
            <a:off x="7527600" y="6192000"/>
            <a:ext cx="1152000" cy="270000"/>
          </a:xfrm>
        </p:spPr>
        <p:txBody>
          <a:bodyPr/>
          <a:lstStyle/>
          <a:p>
            <a:fld id="{D92E6B45-AA5B-4CF4-B47A-897B78A23C15}" type="datetime3">
              <a:rPr lang="en-US" smtClean="0"/>
              <a:t>13 September 2015</a:t>
            </a:fld>
            <a:endParaRPr lang="de-A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399200" y="6192000"/>
            <a:ext cx="2948400" cy="270000"/>
          </a:xfrm>
        </p:spPr>
        <p:txBody>
          <a:bodyPr/>
          <a:lstStyle/>
          <a:p>
            <a:r>
              <a:rPr lang="hr-HR" dirty="0"/>
              <a:t>Living with PCI</a:t>
            </a:r>
            <a:endParaRPr lang="de-A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859600" y="6192000"/>
            <a:ext cx="540000" cy="270000"/>
          </a:xfrm>
        </p:spPr>
        <p:txBody>
          <a:bodyPr/>
          <a:lstStyle/>
          <a:p>
            <a:fld id="{24B2EBC4-1ECC-42E0-B15C-79C76529A1A4}" type="slidenum">
              <a:rPr lang="de-DE" sz="1000" smtClean="0">
                <a:latin typeface="Arial" pitchFamily="34" charset="0"/>
                <a:cs typeface="Arial" pitchFamily="34" charset="0"/>
              </a:rPr>
              <a:pPr/>
              <a:t>15</a:t>
            </a:fld>
            <a:endParaRPr lang="de-AT" sz="100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7312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32520" y="1916782"/>
            <a:ext cx="8712967" cy="3600450"/>
          </a:xfrm>
        </p:spPr>
        <p:txBody>
          <a:bodyPr anchor="ctr">
            <a:noAutofit/>
          </a:bodyPr>
          <a:lstStyle/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Basic ideas are still good</a:t>
            </a:r>
          </a:p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Forbid that same company can do more than one type of task in PCI environment</a:t>
            </a:r>
          </a:p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More emphasis on penetration test and vulnerability scans, and less on procedures and paperwork.</a:t>
            </a:r>
          </a:p>
          <a:p>
            <a:pPr marL="285750" indent="-285750">
              <a:buClr>
                <a:srgbClr val="E30613"/>
              </a:buClr>
              <a:buFont typeface="Arial" panose="020B0604020202020204" pitchFamily="34" charset="0"/>
              <a:buChar char="•"/>
            </a:pPr>
            <a:r>
              <a:rPr lang="hr-HR" dirty="0" smtClean="0"/>
              <a:t>More standardized audits with auditors who have same standards</a:t>
            </a:r>
            <a:endParaRPr lang="en-US" dirty="0" smtClean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How to fix it?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>
          <a:xfrm>
            <a:off x="7527600" y="6192000"/>
            <a:ext cx="1152000" cy="270000"/>
          </a:xfrm>
        </p:spPr>
        <p:txBody>
          <a:bodyPr/>
          <a:lstStyle/>
          <a:p>
            <a:fld id="{D92E6B45-AA5B-4CF4-B47A-897B78A23C15}" type="datetime3">
              <a:rPr lang="en-US" smtClean="0"/>
              <a:t>13 September 2015</a:t>
            </a:fld>
            <a:endParaRPr lang="de-A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399200" y="6192000"/>
            <a:ext cx="2948400" cy="270000"/>
          </a:xfrm>
        </p:spPr>
        <p:txBody>
          <a:bodyPr/>
          <a:lstStyle/>
          <a:p>
            <a:r>
              <a:rPr lang="hr-HR" dirty="0"/>
              <a:t>Living with PCI</a:t>
            </a:r>
            <a:endParaRPr lang="de-A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859600" y="6192000"/>
            <a:ext cx="540000" cy="270000"/>
          </a:xfrm>
        </p:spPr>
        <p:txBody>
          <a:bodyPr/>
          <a:lstStyle/>
          <a:p>
            <a:fld id="{24B2EBC4-1ECC-42E0-B15C-79C76529A1A4}" type="slidenum">
              <a:rPr lang="de-DE" sz="1000" smtClean="0">
                <a:latin typeface="Arial" pitchFamily="34" charset="0"/>
                <a:cs typeface="Arial" pitchFamily="34" charset="0"/>
              </a:rPr>
              <a:pPr/>
              <a:t>16</a:t>
            </a:fld>
            <a:endParaRPr lang="de-AT" sz="100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7130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D9FF0F88-48B6-41F7-A369-1EE7190D0E58}" type="datetime3">
              <a:rPr lang="en-US" smtClean="0"/>
              <a:t>13 September 2015</a:t>
            </a:fld>
            <a:endParaRPr lang="de-A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hr-HR" dirty="0"/>
              <a:t>Living with PCI</a:t>
            </a:r>
            <a:endParaRPr lang="de-A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4B2EBC4-1ECC-42E0-B15C-79C76529A1A4}" type="slidenum">
              <a:rPr lang="de-DE" sz="1000" smtClean="0">
                <a:latin typeface="Arial" pitchFamily="34" charset="0"/>
                <a:cs typeface="Arial" pitchFamily="34" charset="0"/>
              </a:rPr>
              <a:pPr/>
              <a:t>17</a:t>
            </a:fld>
            <a:endParaRPr lang="de-AT" sz="1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1733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GCP presentation template v.0.1">
  <a:themeElements>
    <a:clrScheme name="Erste custom">
      <a:dk1>
        <a:srgbClr val="00497B"/>
      </a:dk1>
      <a:lt1>
        <a:sysClr val="window" lastClr="FFFFFF"/>
      </a:lt1>
      <a:dk2>
        <a:srgbClr val="000000"/>
      </a:dk2>
      <a:lt2>
        <a:srgbClr val="FFFFFF"/>
      </a:lt2>
      <a:accent1>
        <a:srgbClr val="00497B"/>
      </a:accent1>
      <a:accent2>
        <a:srgbClr val="BCE4FA"/>
      </a:accent2>
      <a:accent3>
        <a:srgbClr val="E30613"/>
      </a:accent3>
      <a:accent4>
        <a:srgbClr val="DFF2FD"/>
      </a:accent4>
      <a:accent5>
        <a:srgbClr val="83D0F5"/>
      </a:accent5>
      <a:accent6>
        <a:srgbClr val="40A3D5"/>
      </a:accent6>
      <a:hlink>
        <a:srgbClr val="000000"/>
      </a:hlink>
      <a:folHlink>
        <a:srgbClr val="00497B"/>
      </a:folHlink>
    </a:clrScheme>
    <a:fontScheme name="Erste fo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Erste custom">
      <a:dk1>
        <a:srgbClr val="00497B"/>
      </a:dk1>
      <a:lt1>
        <a:sysClr val="window" lastClr="FFFFFF"/>
      </a:lt1>
      <a:dk2>
        <a:srgbClr val="000000"/>
      </a:dk2>
      <a:lt2>
        <a:srgbClr val="FFFFFF"/>
      </a:lt2>
      <a:accent1>
        <a:srgbClr val="00497B"/>
      </a:accent1>
      <a:accent2>
        <a:srgbClr val="BCE4FA"/>
      </a:accent2>
      <a:accent3>
        <a:srgbClr val="E30613"/>
      </a:accent3>
      <a:accent4>
        <a:srgbClr val="DFF2FD"/>
      </a:accent4>
      <a:accent5>
        <a:srgbClr val="83D0F5"/>
      </a:accent5>
      <a:accent6>
        <a:srgbClr val="40A3D5"/>
      </a:accent6>
      <a:hlink>
        <a:srgbClr val="000000"/>
      </a:hlink>
      <a:folHlink>
        <a:srgbClr val="00497B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Erste custom">
      <a:dk1>
        <a:srgbClr val="00497B"/>
      </a:dk1>
      <a:lt1>
        <a:sysClr val="window" lastClr="FFFFFF"/>
      </a:lt1>
      <a:dk2>
        <a:srgbClr val="000000"/>
      </a:dk2>
      <a:lt2>
        <a:srgbClr val="FFFFFF"/>
      </a:lt2>
      <a:accent1>
        <a:srgbClr val="00497B"/>
      </a:accent1>
      <a:accent2>
        <a:srgbClr val="BCE4FA"/>
      </a:accent2>
      <a:accent3>
        <a:srgbClr val="E30613"/>
      </a:accent3>
      <a:accent4>
        <a:srgbClr val="DFF2FD"/>
      </a:accent4>
      <a:accent5>
        <a:srgbClr val="83D0F5"/>
      </a:accent5>
      <a:accent6>
        <a:srgbClr val="40A3D5"/>
      </a:accent6>
      <a:hlink>
        <a:srgbClr val="000000"/>
      </a:hlink>
      <a:folHlink>
        <a:srgbClr val="00497B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177B07D635633498077676E57484D96" ma:contentTypeVersion="0" ma:contentTypeDescription="Create a new document." ma:contentTypeScope="" ma:versionID="cc700206d4988bf44bee0426526439e2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c64490b4aec6201516c3a874156f37b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7AF292F-0A1C-419E-A412-9E345A81661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663F163D-4085-4030-B2E8-FBA30525B4EC}">
  <ds:schemaRefs>
    <ds:schemaRef ds:uri="http://purl.org/dc/elements/1.1/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A63ACC6-596B-4E09-A82E-228E097239A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EGCP presentation template v.0.1</Template>
  <TotalTime>208</TotalTime>
  <Words>771</Words>
  <Application>Microsoft Office PowerPoint</Application>
  <PresentationFormat>A4 Paper (210x297 mm)</PresentationFormat>
  <Paragraphs>160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Wingdings</vt:lpstr>
      <vt:lpstr>EGCP presentation template v.0.1</vt:lpstr>
      <vt:lpstr>Living with PCI</vt:lpstr>
      <vt:lpstr>PowerPoint Presentation</vt:lpstr>
      <vt:lpstr>PowerPoint Presentation</vt:lpstr>
      <vt:lpstr>EGCP – Card Processing</vt:lpstr>
      <vt:lpstr>EGCP – Services</vt:lpstr>
      <vt:lpstr>PowerPoint Presentation</vt:lpstr>
      <vt:lpstr>Payment card industry Security Standard</vt:lpstr>
      <vt:lpstr>Entities in our PCI eviroment</vt:lpstr>
      <vt:lpstr>PowerPoint Presentation</vt:lpstr>
      <vt:lpstr>How to be compliant?</vt:lpstr>
      <vt:lpstr>How hard it is?</vt:lpstr>
      <vt:lpstr>Basic PCI ideas</vt:lpstr>
      <vt:lpstr>PowerPoint Presentation</vt:lpstr>
      <vt:lpstr>Whats good?</vt:lpstr>
      <vt:lpstr>Whats bad?</vt:lpstr>
      <vt:lpstr>How to fix it?</vt:lpstr>
      <vt:lpstr>PowerPoint Presentation</vt:lpstr>
    </vt:vector>
  </TitlesOfParts>
  <Company>EGCP d.o.o.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 Template</dc:title>
  <dc:creator>Mario Germ</dc:creator>
  <cp:keywords>EGCP, Template, Power Point, Presentation</cp:keywords>
  <cp:lastModifiedBy>Jagor Čakmak</cp:lastModifiedBy>
  <cp:revision>258</cp:revision>
  <cp:lastPrinted>2014-02-14T08:45:09Z</cp:lastPrinted>
  <dcterms:created xsi:type="dcterms:W3CDTF">2014-02-14T07:56:08Z</dcterms:created>
  <dcterms:modified xsi:type="dcterms:W3CDTF">2015-09-13T21:21:53Z</dcterms:modified>
  <cp:category>Template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0x0101007177B07D635633498077676E57484D96</vt:lpwstr>
  </property>
</Properties>
</file>